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3"/>
  </p:notesMasterIdLst>
  <p:sldIdLst>
    <p:sldId id="377" r:id="rId2"/>
    <p:sldId id="576" r:id="rId3"/>
    <p:sldId id="577" r:id="rId4"/>
    <p:sldId id="578" r:id="rId5"/>
    <p:sldId id="579" r:id="rId6"/>
    <p:sldId id="580" r:id="rId7"/>
    <p:sldId id="336" r:id="rId8"/>
    <p:sldId id="337" r:id="rId9"/>
    <p:sldId id="1975" r:id="rId10"/>
    <p:sldId id="1941" r:id="rId11"/>
    <p:sldId id="725" r:id="rId12"/>
    <p:sldId id="726" r:id="rId13"/>
    <p:sldId id="1787" r:id="rId14"/>
    <p:sldId id="730" r:id="rId15"/>
    <p:sldId id="684" r:id="rId16"/>
    <p:sldId id="1942" r:id="rId17"/>
    <p:sldId id="1780" r:id="rId18"/>
    <p:sldId id="267" r:id="rId19"/>
    <p:sldId id="265" r:id="rId20"/>
    <p:sldId id="303" r:id="rId21"/>
    <p:sldId id="1976" r:id="rId22"/>
    <p:sldId id="1788" r:id="rId23"/>
    <p:sldId id="264" r:id="rId24"/>
    <p:sldId id="1789" r:id="rId25"/>
    <p:sldId id="281" r:id="rId26"/>
    <p:sldId id="282" r:id="rId27"/>
    <p:sldId id="389" r:id="rId28"/>
    <p:sldId id="390" r:id="rId29"/>
    <p:sldId id="391" r:id="rId30"/>
    <p:sldId id="387" r:id="rId31"/>
    <p:sldId id="352" r:id="rId32"/>
    <p:sldId id="363" r:id="rId33"/>
    <p:sldId id="357" r:id="rId34"/>
    <p:sldId id="359" r:id="rId35"/>
    <p:sldId id="344" r:id="rId36"/>
    <p:sldId id="1944" r:id="rId37"/>
    <p:sldId id="1945" r:id="rId38"/>
    <p:sldId id="1946" r:id="rId39"/>
    <p:sldId id="1947" r:id="rId40"/>
    <p:sldId id="1948" r:id="rId41"/>
    <p:sldId id="1953" r:id="rId42"/>
    <p:sldId id="1973" r:id="rId43"/>
    <p:sldId id="1958" r:id="rId44"/>
    <p:sldId id="1959" r:id="rId45"/>
    <p:sldId id="1960" r:id="rId46"/>
    <p:sldId id="1974" r:id="rId47"/>
    <p:sldId id="1962" r:id="rId48"/>
    <p:sldId id="1964" r:id="rId49"/>
    <p:sldId id="1965" r:id="rId50"/>
    <p:sldId id="1791" r:id="rId51"/>
    <p:sldId id="1972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ACAB"/>
    <a:srgbClr val="AFAFAB"/>
    <a:srgbClr val="B3B2B0"/>
    <a:srgbClr val="FB0546"/>
    <a:srgbClr val="ED7D31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76"/>
    <p:restoredTop sz="80032"/>
  </p:normalViewPr>
  <p:slideViewPr>
    <p:cSldViewPr snapToGrid="0" snapToObjects="1">
      <p:cViewPr varScale="1">
        <p:scale>
          <a:sx n="81" d="100"/>
          <a:sy n="81" d="100"/>
        </p:scale>
        <p:origin x="122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6E06AA-9CAD-494E-B9E6-97BA3A90000C}" type="datetimeFigureOut">
              <a:rPr lang="en-US" smtClean="0"/>
              <a:t>11/19/18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DFA36A-15C4-194E-8BEC-8B7EFFC07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640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A7EA5-CD47-3F4B-9BAF-50ACD632C75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5200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A7EA5-CD47-3F4B-9BAF-50ACD632C75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5032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5F229-FA1A-8F4A-913B-57ACB8DDD23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474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A7EA5-CD47-3F4B-9BAF-50ACD632C75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3114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A7EA5-CD47-3F4B-9BAF-50ACD632C75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9326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B75EA-1477-344E-914C-8B632A9F764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107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A7EA5-CD47-3F4B-9BAF-50ACD632C75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8321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B75EA-1477-344E-914C-8B632A9F764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2892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Actual END POINT of talk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FA36A-15C4-194E-8BEC-8B7EFFC07B6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6234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5F229-FA1A-8F4A-913B-57ACB8DDD23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5738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5F229-FA1A-8F4A-913B-57ACB8DDD23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910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17C4F-F342-4E4F-BDF4-6D69381014F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2045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A7EA5-CD47-3F4B-9BAF-50ACD632C75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5914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FA36A-15C4-194E-8BEC-8B7EFFC07B6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8240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FA36A-15C4-194E-8BEC-8B7EFFC07B6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3442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FA36A-15C4-194E-8BEC-8B7EFFC07B6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1243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A7EA5-CD47-3F4B-9BAF-50ACD632C75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4377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A7EA5-CD47-3F4B-9BAF-50ACD632C75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8700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A7EA5-CD47-3F4B-9BAF-50ACD632C75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4481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FA36A-15C4-194E-8BEC-8B7EFFC07B6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399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FA36A-15C4-194E-8BEC-8B7EFFC07B69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5314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FA36A-15C4-194E-8BEC-8B7EFFC07B69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1103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17C4F-F342-4E4F-BDF4-6D69381014F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2663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FA36A-15C4-194E-8BEC-8B7EFFC07B69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8238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FA36A-15C4-194E-8BEC-8B7EFFC07B69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07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A7EA5-CD47-3F4B-9BAF-50ACD632C751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1234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12121-2346-5346-AE76-6F66789501E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7356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754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12121-2346-5346-AE76-6F66789501E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1504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baseline="0" dirty="0"/>
          </a:p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5F229-FA1A-8F4A-913B-57ACB8DDD23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5026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FA36A-15C4-194E-8BEC-8B7EFFC07B6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9113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5F229-FA1A-8F4A-913B-57ACB8DDD23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185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629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1D1B47-ABA2-3E47-B823-70716DD8CB67}" type="datetimeFigureOut">
              <a:rPr lang="en-US" smtClean="0"/>
              <a:t>11/19/18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0414B7-A999-4844-8710-AD380A001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628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1D1B47-ABA2-3E47-B823-70716DD8CB67}" type="datetimeFigureOut">
              <a:rPr lang="en-US" smtClean="0"/>
              <a:t>11/19/18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0414B7-A999-4844-8710-AD380A001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5419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169866"/>
            <a:ext cx="11582400" cy="639763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3201" y="990600"/>
            <a:ext cx="5712179" cy="5486400"/>
          </a:xfrm>
          <a:prstGeom prst="rect">
            <a:avLst/>
          </a:prstGeom>
        </p:spPr>
        <p:txBody>
          <a:bodyPr>
            <a:noAutofit/>
          </a:bodyPr>
          <a:lstStyle>
            <a:lvl1pPr marL="228589" indent="-228589">
              <a:spcBef>
                <a:spcPts val="100"/>
              </a:spcBef>
              <a:spcAft>
                <a:spcPts val="100"/>
              </a:spcAft>
              <a:buSzPct val="100000"/>
              <a:buFont typeface="LucidaGrande" charset="0"/>
              <a:buChar char="•"/>
              <a:defRPr sz="2400"/>
            </a:lvl1pPr>
            <a:lvl2pPr marL="457178" indent="-182870">
              <a:spcBef>
                <a:spcPts val="75"/>
              </a:spcBef>
              <a:spcAft>
                <a:spcPts val="75"/>
              </a:spcAft>
              <a:buFont typeface="LucidaGrande" charset="0"/>
              <a:buChar char="◦"/>
              <a:defRPr sz="2000"/>
            </a:lvl2pPr>
            <a:lvl3pPr marL="640048" indent="-182870">
              <a:spcBef>
                <a:spcPts val="51"/>
              </a:spcBef>
              <a:spcAft>
                <a:spcPts val="51"/>
              </a:spcAft>
              <a:buSzPct val="100000"/>
              <a:buFont typeface="LucidaGrande" charset="0"/>
              <a:buChar char="■"/>
              <a:defRPr sz="1800"/>
            </a:lvl3pPr>
            <a:lvl4pPr marL="822918" indent="-182870">
              <a:spcBef>
                <a:spcPts val="25"/>
              </a:spcBef>
              <a:spcAft>
                <a:spcPts val="25"/>
              </a:spcAft>
              <a:buSzPct val="100000"/>
              <a:buFont typeface="LucidaGrande" charset="0"/>
              <a:buChar char="□"/>
              <a:defRPr sz="1400"/>
            </a:lvl4pPr>
            <a:lvl5pPr marL="1828294" indent="0">
              <a:buNone/>
              <a:defRPr sz="1595"/>
            </a:lvl5pPr>
            <a:lvl6pPr>
              <a:defRPr sz="1595"/>
            </a:lvl6pPr>
            <a:lvl7pPr>
              <a:defRPr sz="1595"/>
            </a:lvl7pPr>
            <a:lvl8pPr>
              <a:defRPr sz="1595"/>
            </a:lvl8pPr>
            <a:lvl9pPr>
              <a:defRPr sz="15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AutoShape 4"/>
          <p:cNvSpPr>
            <a:spLocks noChangeArrowheads="1"/>
          </p:cNvSpPr>
          <p:nvPr userDrawn="1"/>
        </p:nvSpPr>
        <p:spPr bwMode="auto">
          <a:xfrm>
            <a:off x="203200" y="809629"/>
            <a:ext cx="11582400" cy="108571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C01B6"/>
              </a:gs>
              <a:gs pos="100000">
                <a:srgbClr val="88A1FF"/>
              </a:gs>
            </a:gsLst>
            <a:lin ang="0" scaled="1"/>
          </a:gradFill>
          <a:ln w="254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defTabSz="609570"/>
            <a:endParaRPr lang="en-US" sz="1688">
              <a:solidFill>
                <a:prstClr val="black"/>
              </a:solidFill>
              <a:latin typeface="Calibri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0566400" y="6569076"/>
            <a:ext cx="1422400" cy="212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8702C-BA5F-8D4B-B23D-DEB8E47CE4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0"/>
          </p:nvPr>
        </p:nvSpPr>
        <p:spPr>
          <a:xfrm>
            <a:off x="6096001" y="990600"/>
            <a:ext cx="5712179" cy="5486400"/>
          </a:xfrm>
          <a:prstGeom prst="rect">
            <a:avLst/>
          </a:prstGeom>
        </p:spPr>
        <p:txBody>
          <a:bodyPr>
            <a:noAutofit/>
          </a:bodyPr>
          <a:lstStyle>
            <a:lvl1pPr marL="228589" indent="-228589">
              <a:spcBef>
                <a:spcPts val="100"/>
              </a:spcBef>
              <a:spcAft>
                <a:spcPts val="100"/>
              </a:spcAft>
              <a:buSzPct val="100000"/>
              <a:buFont typeface="LucidaGrande" charset="0"/>
              <a:buChar char="•"/>
              <a:defRPr sz="2400"/>
            </a:lvl1pPr>
            <a:lvl2pPr marL="457178" indent="-182870">
              <a:spcBef>
                <a:spcPts val="75"/>
              </a:spcBef>
              <a:spcAft>
                <a:spcPts val="75"/>
              </a:spcAft>
              <a:buFont typeface="LucidaGrande" charset="0"/>
              <a:buChar char="◦"/>
              <a:defRPr sz="2000"/>
            </a:lvl2pPr>
            <a:lvl3pPr marL="640048" indent="-182870">
              <a:spcBef>
                <a:spcPts val="51"/>
              </a:spcBef>
              <a:spcAft>
                <a:spcPts val="51"/>
              </a:spcAft>
              <a:buSzPct val="100000"/>
              <a:buFont typeface="LucidaGrande" charset="0"/>
              <a:buChar char="■"/>
              <a:defRPr sz="1800"/>
            </a:lvl3pPr>
            <a:lvl4pPr marL="822918" indent="-182870">
              <a:spcBef>
                <a:spcPts val="25"/>
              </a:spcBef>
              <a:spcAft>
                <a:spcPts val="25"/>
              </a:spcAft>
              <a:buSzPct val="100000"/>
              <a:buFont typeface="LucidaGrande" charset="0"/>
              <a:buChar char="□"/>
              <a:defRPr sz="1400"/>
            </a:lvl4pPr>
            <a:lvl5pPr marL="1828294" indent="0">
              <a:buNone/>
              <a:defRPr sz="1595"/>
            </a:lvl5pPr>
            <a:lvl6pPr>
              <a:defRPr sz="1595"/>
            </a:lvl6pPr>
            <a:lvl7pPr>
              <a:defRPr sz="1595"/>
            </a:lvl7pPr>
            <a:lvl8pPr>
              <a:defRPr sz="1595"/>
            </a:lvl8pPr>
            <a:lvl9pPr>
              <a:defRPr sz="15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2960242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5857" y="1027190"/>
            <a:ext cx="10972800" cy="544982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267"/>
            </a:lvl4pPr>
            <a:lvl5pPr>
              <a:defRPr sz="2267"/>
            </a:lvl5pPr>
            <a:lvl6pPr>
              <a:defRPr sz="2267"/>
            </a:lvl6pPr>
            <a:lvl7pPr>
              <a:defRPr sz="2267"/>
            </a:lvl7pPr>
            <a:lvl8pPr>
              <a:defRPr sz="2267"/>
            </a:lvl8pPr>
            <a:lvl9pPr>
              <a:defRPr sz="2267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448800" y="6613529"/>
            <a:ext cx="2743200" cy="244473"/>
          </a:xfrm>
          <a:prstGeom prst="rect">
            <a:avLst/>
          </a:prstGeom>
        </p:spPr>
        <p:txBody>
          <a:bodyPr/>
          <a:lstStyle>
            <a:lvl1pPr>
              <a:defRPr sz="1333"/>
            </a:lvl1pPr>
          </a:lstStyle>
          <a:p>
            <a:fld id="{B6F15528-21DE-4FAA-801E-634DDDAF4B2B}" type="slidenum">
              <a:rPr lang="en-US" smtClean="0">
                <a:solidFill>
                  <a:srgbClr val="000000">
                    <a:tint val="75000"/>
                  </a:srgbClr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  <p:sp>
        <p:nvSpPr>
          <p:cNvPr id="9" name="AutoShape 4"/>
          <p:cNvSpPr>
            <a:spLocks noChangeArrowheads="1"/>
          </p:cNvSpPr>
          <p:nvPr userDrawn="1"/>
        </p:nvSpPr>
        <p:spPr bwMode="auto">
          <a:xfrm>
            <a:off x="577088" y="914402"/>
            <a:ext cx="11074400" cy="10954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C01B6"/>
              </a:gs>
              <a:gs pos="100000">
                <a:schemeClr val="accent5">
                  <a:lumMod val="90000"/>
                </a:schemeClr>
              </a:gs>
            </a:gsLst>
            <a:lin ang="0" scaled="1"/>
          </a:gradFill>
          <a:ln w="25400">
            <a:noFill/>
            <a:round/>
            <a:headEnd/>
            <a:tailEnd/>
          </a:ln>
          <a:effectLst/>
        </p:spPr>
        <p:txBody>
          <a:bodyPr wrap="none" lIns="121892" tIns="60945" rIns="121892" bIns="60945" anchor="ctr"/>
          <a:lstStyle/>
          <a:p>
            <a:endParaRPr lang="en-US" sz="24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609600" y="6578600"/>
            <a:ext cx="10972800" cy="214315"/>
          </a:xfrm>
          <a:prstGeom prst="rect">
            <a:avLst/>
          </a:prstGeom>
        </p:spPr>
        <p:txBody>
          <a:bodyPr vert="horz" lIns="91419" tIns="45709" rIns="91419" bIns="45709" rtlCol="0" anchor="ctr"/>
          <a:lstStyle>
            <a:lvl1pPr algn="ctr">
              <a:defRPr sz="1467" i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Copyright 2017 - Barefoot Networks Confidential &amp; Proprietary - Under NDA</a:t>
            </a:r>
          </a:p>
        </p:txBody>
      </p:sp>
    </p:spTree>
    <p:extLst>
      <p:ext uri="{BB962C8B-B14F-4D97-AF65-F5344CB8AC3E}">
        <p14:creationId xmlns:p14="http://schemas.microsoft.com/office/powerpoint/2010/main" val="9228411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n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169866"/>
            <a:ext cx="11582400" cy="639763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0566400" y="6569076"/>
            <a:ext cx="1422400" cy="212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8702C-BA5F-8D4B-B23D-DEB8E47CE42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3987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169866"/>
            <a:ext cx="11582400" cy="63976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3200" y="990601"/>
            <a:ext cx="11582400" cy="5486400"/>
          </a:xfrm>
          <a:prstGeom prst="rect">
            <a:avLst/>
          </a:prstGeom>
        </p:spPr>
        <p:txBody>
          <a:bodyPr>
            <a:normAutofit/>
          </a:bodyPr>
          <a:lstStyle>
            <a:lvl1pPr marL="274313" indent="-274313">
              <a:spcBef>
                <a:spcPts val="100"/>
              </a:spcBef>
              <a:spcAft>
                <a:spcPts val="100"/>
              </a:spcAft>
              <a:buSzPct val="100000"/>
              <a:buFont typeface="LucidaGrande" charset="0"/>
              <a:buChar char="•"/>
              <a:defRPr sz="2800"/>
            </a:lvl1pPr>
            <a:lvl2pPr marL="548626" indent="-267823">
              <a:spcBef>
                <a:spcPts val="75"/>
              </a:spcBef>
              <a:spcAft>
                <a:spcPts val="75"/>
              </a:spcAft>
              <a:buFont typeface="LucidaGrande" charset="0"/>
              <a:buChar char="◦"/>
              <a:defRPr sz="2400"/>
            </a:lvl2pPr>
            <a:lvl3pPr marL="731502" indent="-214257">
              <a:spcBef>
                <a:spcPts val="51"/>
              </a:spcBef>
              <a:spcAft>
                <a:spcPts val="51"/>
              </a:spcAft>
              <a:buSzPct val="100000"/>
              <a:buFont typeface="LucidaGrande" charset="0"/>
              <a:buChar char="■"/>
              <a:defRPr sz="2000"/>
            </a:lvl3pPr>
            <a:lvl4pPr marL="914377" indent="-214257">
              <a:spcBef>
                <a:spcPts val="25"/>
              </a:spcBef>
              <a:spcAft>
                <a:spcPts val="25"/>
              </a:spcAft>
              <a:buSzPct val="100000"/>
              <a:buFont typeface="LucidaGrande" charset="0"/>
              <a:buChar char="□"/>
              <a:defRPr sz="1600"/>
            </a:lvl4pPr>
            <a:lvl5pPr marL="1828340" indent="0">
              <a:buNone/>
              <a:defRPr sz="1595"/>
            </a:lvl5pPr>
            <a:lvl6pPr>
              <a:defRPr sz="1595"/>
            </a:lvl6pPr>
            <a:lvl7pPr>
              <a:defRPr sz="1595"/>
            </a:lvl7pPr>
            <a:lvl8pPr>
              <a:defRPr sz="1595"/>
            </a:lvl8pPr>
            <a:lvl9pPr>
              <a:defRPr sz="15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AutoShape 4"/>
          <p:cNvSpPr>
            <a:spLocks noChangeArrowheads="1"/>
          </p:cNvSpPr>
          <p:nvPr userDrawn="1"/>
        </p:nvSpPr>
        <p:spPr bwMode="auto">
          <a:xfrm>
            <a:off x="203200" y="809629"/>
            <a:ext cx="11582400" cy="108571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C01B6"/>
              </a:gs>
              <a:gs pos="100000">
                <a:srgbClr val="88A1FF"/>
              </a:gs>
            </a:gsLst>
            <a:lin ang="0" scaled="1"/>
          </a:gradFill>
          <a:ln w="254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688">
              <a:solidFill>
                <a:prstClr val="black"/>
              </a:solidFill>
              <a:latin typeface="Calibri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0566400" y="6569076"/>
            <a:ext cx="1422400" cy="212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8702C-BA5F-8D4B-B23D-DEB8E47CE42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159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1D1B47-ABA2-3E47-B823-70716DD8CB67}" type="datetimeFigureOut">
              <a:rPr lang="en-US" smtClean="0"/>
              <a:t>11/19/18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0414B7-A999-4844-8710-AD380A001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37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1D1B47-ABA2-3E47-B823-70716DD8CB67}" type="datetimeFigureOut">
              <a:rPr lang="en-US" smtClean="0"/>
              <a:t>11/19/18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0414B7-A999-4844-8710-AD380A001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10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1D1B47-ABA2-3E47-B823-70716DD8CB67}" type="datetimeFigureOut">
              <a:rPr lang="en-US" smtClean="0"/>
              <a:t>11/19/18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0414B7-A999-4844-8710-AD380A001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081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1D1B47-ABA2-3E47-B823-70716DD8CB67}" type="datetimeFigureOut">
              <a:rPr lang="en-US" smtClean="0"/>
              <a:t>11/19/18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0414B7-A999-4844-8710-AD380A001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422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1D1B47-ABA2-3E47-B823-70716DD8CB67}" type="datetimeFigureOut">
              <a:rPr lang="en-US" smtClean="0"/>
              <a:t>11/19/18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0414B7-A999-4844-8710-AD380A001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982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1D1B47-ABA2-3E47-B823-70716DD8CB67}" type="datetimeFigureOut">
              <a:rPr lang="en-US" smtClean="0"/>
              <a:t>11/19/18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0414B7-A999-4844-8710-AD380A001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360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1D1B47-ABA2-3E47-B823-70716DD8CB67}" type="datetimeFigureOut">
              <a:rPr lang="en-US" smtClean="0"/>
              <a:t>11/19/18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0414B7-A999-4844-8710-AD380A001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060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1D1B47-ABA2-3E47-B823-70716DD8CB67}" type="datetimeFigureOut">
              <a:rPr lang="en-US" smtClean="0"/>
              <a:t>11/19/18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0414B7-A999-4844-8710-AD380A001A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500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6BEE7B-8AE8-E540-A975-FB200D35A68E}"/>
              </a:ext>
            </a:extLst>
          </p:cNvPr>
          <p:cNvSpPr txBox="1"/>
          <p:nvPr userDrawn="1"/>
        </p:nvSpPr>
        <p:spPr>
          <a:xfrm>
            <a:off x="2507979" y="6562405"/>
            <a:ext cx="70103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Copyright © 2018</a:t>
            </a:r>
          </a:p>
        </p:txBody>
      </p:sp>
    </p:spTree>
    <p:extLst>
      <p:ext uri="{BB962C8B-B14F-4D97-AF65-F5344CB8AC3E}">
        <p14:creationId xmlns:p14="http://schemas.microsoft.com/office/powerpoint/2010/main" val="1742153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  <p:sldLayoutId id="214748366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6.wdp"/><Relationship Id="rId3" Type="http://schemas.openxmlformats.org/officeDocument/2006/relationships/image" Target="../media/image16.png"/><Relationship Id="rId7" Type="http://schemas.microsoft.com/office/2007/relationships/hdphoto" Target="../media/hdphoto3.wdp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tiff"/><Relationship Id="rId4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tiff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9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29.png"/><Relationship Id="rId4" Type="http://schemas.microsoft.com/office/2007/relationships/hdphoto" Target="../media/hdphoto4.wdp"/><Relationship Id="rId9" Type="http://schemas.openxmlformats.org/officeDocument/2006/relationships/image" Target="../media/image31.tiff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9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29.png"/><Relationship Id="rId4" Type="http://schemas.microsoft.com/office/2007/relationships/hdphoto" Target="../media/hdphoto4.wdp"/><Relationship Id="rId9" Type="http://schemas.openxmlformats.org/officeDocument/2006/relationships/image" Target="../media/image31.tif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tiff"/><Relationship Id="rId4" Type="http://schemas.openxmlformats.org/officeDocument/2006/relationships/image" Target="../media/image32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4.org/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2">
            <a:extLst>
              <a:ext uri="{FF2B5EF4-FFF2-40B4-BE49-F238E27FC236}">
                <a16:creationId xmlns:a16="http://schemas.microsoft.com/office/drawing/2014/main" id="{35555856-9970-4BC3-9AA9-6A917F53A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69972" y="0"/>
            <a:ext cx="6421721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4">
            <a:extLst>
              <a:ext uri="{FF2B5EF4-FFF2-40B4-BE49-F238E27FC236}">
                <a16:creationId xmlns:a16="http://schemas.microsoft.com/office/drawing/2014/main" id="{7F487851-BFAF-46D8-A1ED-50CAD6E46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10852" y="1826698"/>
            <a:ext cx="5991677" cy="2879840"/>
          </a:xfrm>
        </p:spPr>
        <p:txBody>
          <a:bodyPr anchor="t">
            <a:noAutofit/>
          </a:bodyPr>
          <a:lstStyle/>
          <a:p>
            <a:pPr algn="r"/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Software Defined Networking </a:t>
            </a:r>
            <a:br>
              <a:rPr lang="en-US" sz="3600" b="1" i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</a:br>
            <a:br>
              <a:rPr lang="en-US" sz="3600" b="1" i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</a:br>
            <a:r>
              <a:rPr lang="en-US" sz="3200" b="1" i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How it has transformed </a:t>
            </a:r>
            <a:br>
              <a:rPr lang="en-US" sz="3200" b="1" i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</a:br>
            <a:r>
              <a:rPr lang="en-US" sz="3200" b="1" i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networking and what </a:t>
            </a:r>
            <a:br>
              <a:rPr lang="en-US" sz="3200" b="1" i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</a:br>
            <a:r>
              <a:rPr lang="en-US" sz="3200" b="1" i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happens next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63974" y="5255698"/>
            <a:ext cx="4805691" cy="1053142"/>
          </a:xfrm>
        </p:spPr>
        <p:txBody>
          <a:bodyPr anchor="b">
            <a:normAutofit/>
          </a:bodyPr>
          <a:lstStyle/>
          <a:p>
            <a:pPr algn="r"/>
            <a:r>
              <a:rPr lang="en-US" sz="2800" b="1" dirty="0">
                <a:solidFill>
                  <a:srgbClr val="000000"/>
                </a:solidFill>
              </a:rPr>
              <a:t>Nick McKeown  </a:t>
            </a:r>
            <a:r>
              <a:rPr lang="ja-JP" altLang="en-US" b="1"/>
              <a:t>马格理</a:t>
            </a:r>
            <a:br>
              <a:rPr lang="en-US" sz="2800" b="1" dirty="0">
                <a:solidFill>
                  <a:srgbClr val="000000"/>
                </a:solidFill>
              </a:rPr>
            </a:br>
            <a:r>
              <a:rPr lang="en-US" sz="2500" dirty="0">
                <a:solidFill>
                  <a:srgbClr val="000000"/>
                </a:solidFill>
              </a:rPr>
              <a:t>Stanford University</a:t>
            </a:r>
          </a:p>
        </p:txBody>
      </p:sp>
      <p:sp>
        <p:nvSpPr>
          <p:cNvPr id="21" name="Freeform 50">
            <a:extLst>
              <a:ext uri="{FF2B5EF4-FFF2-40B4-BE49-F238E27FC236}">
                <a16:creationId xmlns:a16="http://schemas.microsoft.com/office/drawing/2014/main" id="{13722DD7-BA73-4776-93A3-94491FEF7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27121" y="581159"/>
            <a:ext cx="5464879" cy="6276841"/>
          </a:xfrm>
          <a:custGeom>
            <a:avLst/>
            <a:gdLst>
              <a:gd name="connsiteX0" fmla="*/ 3299930 w 5464879"/>
              <a:gd name="connsiteY0" fmla="*/ 0 h 6276841"/>
              <a:gd name="connsiteX1" fmla="*/ 5398992 w 5464879"/>
              <a:gd name="connsiteY1" fmla="*/ 753544 h 6276841"/>
              <a:gd name="connsiteX2" fmla="*/ 5464879 w 5464879"/>
              <a:gd name="connsiteY2" fmla="*/ 813426 h 6276841"/>
              <a:gd name="connsiteX3" fmla="*/ 5464879 w 5464879"/>
              <a:gd name="connsiteY3" fmla="*/ 5786434 h 6276841"/>
              <a:gd name="connsiteX4" fmla="*/ 5398992 w 5464879"/>
              <a:gd name="connsiteY4" fmla="*/ 5846317 h 6276841"/>
              <a:gd name="connsiteX5" fmla="*/ 4872873 w 5464879"/>
              <a:gd name="connsiteY5" fmla="*/ 6201577 h 6276841"/>
              <a:gd name="connsiteX6" fmla="*/ 4716632 w 5464879"/>
              <a:gd name="connsiteY6" fmla="*/ 6276841 h 6276841"/>
              <a:gd name="connsiteX7" fmla="*/ 1883227 w 5464879"/>
              <a:gd name="connsiteY7" fmla="*/ 6276841 h 6276841"/>
              <a:gd name="connsiteX8" fmla="*/ 1726987 w 5464879"/>
              <a:gd name="connsiteY8" fmla="*/ 6201577 h 6276841"/>
              <a:gd name="connsiteX9" fmla="*/ 0 w 5464879"/>
              <a:gd name="connsiteY9" fmla="*/ 3299930 h 6276841"/>
              <a:gd name="connsiteX10" fmla="*/ 3299930 w 5464879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64879" h="6276841">
                <a:moveTo>
                  <a:pt x="3299930" y="0"/>
                </a:moveTo>
                <a:cubicBezTo>
                  <a:pt x="4097274" y="0"/>
                  <a:pt x="4828569" y="282789"/>
                  <a:pt x="5398992" y="753544"/>
                </a:cubicBezTo>
                <a:lnTo>
                  <a:pt x="5464879" y="813426"/>
                </a:lnTo>
                <a:lnTo>
                  <a:pt x="5464879" y="5786434"/>
                </a:lnTo>
                <a:lnTo>
                  <a:pt x="5398992" y="5846317"/>
                </a:lnTo>
                <a:cubicBezTo>
                  <a:pt x="5236014" y="5980818"/>
                  <a:pt x="5059904" y="6099975"/>
                  <a:pt x="4872873" y="6201577"/>
                </a:cubicBezTo>
                <a:lnTo>
                  <a:pt x="4716632" y="6276841"/>
                </a:lnTo>
                <a:lnTo>
                  <a:pt x="1883227" y="6276841"/>
                </a:lnTo>
                <a:lnTo>
                  <a:pt x="1726987" y="6201577"/>
                </a:lnTo>
                <a:cubicBezTo>
                  <a:pt x="698316" y="5642769"/>
                  <a:pt x="0" y="4552900"/>
                  <a:pt x="0" y="3299930"/>
                </a:cubicBezTo>
                <a:cubicBezTo>
                  <a:pt x="0" y="1477429"/>
                  <a:pt x="1477429" y="0"/>
                  <a:pt x="3299930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FC2F1C-07AA-DC43-9354-1D42A71EA5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831303" y="1648699"/>
            <a:ext cx="4141760" cy="414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8046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73443CF-7426-BA45-B5D3-74DD6F1C2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11203"/>
            <a:ext cx="12192000" cy="23876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8800" b="1" dirty="0"/>
              <a:t>Software Defined Networks</a:t>
            </a:r>
            <a:endParaRPr lang="en-US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B35653C4-5A68-7042-9DA1-9B81A6BDDD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10400"/>
            <a:ext cx="9144000" cy="1655762"/>
          </a:xfrm>
        </p:spPr>
        <p:txBody>
          <a:bodyPr>
            <a:normAutofit/>
          </a:bodyPr>
          <a:lstStyle/>
          <a:p>
            <a:r>
              <a:rPr lang="en-US" sz="3600" b="1" dirty="0"/>
              <a:t>Part 1</a:t>
            </a:r>
            <a:r>
              <a:rPr lang="en-US" sz="3200" dirty="0"/>
              <a:t>: Network owners and operators now define the software to control their network. </a:t>
            </a:r>
          </a:p>
        </p:txBody>
      </p:sp>
    </p:spTree>
    <p:extLst>
      <p:ext uri="{BB962C8B-B14F-4D97-AF65-F5344CB8AC3E}">
        <p14:creationId xmlns:p14="http://schemas.microsoft.com/office/powerpoint/2010/main" val="19965925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500" dirty="0"/>
              <a:t>SDN was inevitable because…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1456" y="2428559"/>
            <a:ext cx="11310544" cy="3110031"/>
          </a:xfrm>
        </p:spPr>
        <p:txBody>
          <a:bodyPr>
            <a:normAutofit/>
          </a:bodyPr>
          <a:lstStyle/>
          <a:p>
            <a:pPr marL="612236" indent="-612236">
              <a:buFont typeface="+mj-lt"/>
              <a:buAutoNum type="arabicPeriod"/>
            </a:pPr>
            <a:r>
              <a:rPr lang="en-US" sz="4250" dirty="0"/>
              <a:t>Rise of Linux.</a:t>
            </a:r>
          </a:p>
          <a:p>
            <a:pPr marL="612236" indent="-612236">
              <a:buFont typeface="+mj-lt"/>
              <a:buAutoNum type="arabicPeriod"/>
            </a:pPr>
            <a:r>
              <a:rPr lang="en-US" sz="4250" dirty="0"/>
              <a:t>Rise of </a:t>
            </a:r>
            <a:r>
              <a:rPr lang="en-US" sz="4250" dirty="0" err="1"/>
              <a:t>whitebox</a:t>
            </a:r>
            <a:r>
              <a:rPr lang="en-US" sz="4250" dirty="0"/>
              <a:t> servers and data centers.</a:t>
            </a:r>
          </a:p>
          <a:p>
            <a:pPr marL="612236" indent="-612236">
              <a:buFont typeface="+mj-lt"/>
              <a:buAutoNum type="arabicPeriod"/>
            </a:pPr>
            <a:r>
              <a:rPr lang="en-US" sz="4250" dirty="0"/>
              <a:t>Rise of merchant switching silicon.</a:t>
            </a:r>
          </a:p>
          <a:p>
            <a:pPr marL="0" indent="0">
              <a:buNone/>
            </a:pPr>
            <a:endParaRPr lang="en-US" sz="4250" dirty="0"/>
          </a:p>
          <a:p>
            <a:pPr marL="0" indent="0">
              <a:buNone/>
            </a:pPr>
            <a:endParaRPr lang="en-US" sz="4250" dirty="0"/>
          </a:p>
        </p:txBody>
      </p:sp>
    </p:spTree>
    <p:extLst>
      <p:ext uri="{BB962C8B-B14F-4D97-AF65-F5344CB8AC3E}">
        <p14:creationId xmlns:p14="http://schemas.microsoft.com/office/powerpoint/2010/main" val="31898922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391199"/>
            <a:ext cx="2770943" cy="1428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Group 2"/>
          <p:cNvGrpSpPr/>
          <p:nvPr/>
        </p:nvGrpSpPr>
        <p:grpSpPr>
          <a:xfrm>
            <a:off x="3309742" y="1491730"/>
            <a:ext cx="2289329" cy="1242550"/>
            <a:chOff x="3971690" y="2640133"/>
            <a:chExt cx="2747195" cy="1491060"/>
          </a:xfrm>
        </p:grpSpPr>
        <p:sp>
          <p:nvSpPr>
            <p:cNvPr id="8" name="Rounded Rectangle 7"/>
            <p:cNvSpPr/>
            <p:nvPr/>
          </p:nvSpPr>
          <p:spPr>
            <a:xfrm>
              <a:off x="3971690" y="2640133"/>
              <a:ext cx="2747195" cy="497020"/>
            </a:xfrm>
            <a:prstGeom prst="round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67" dirty="0">
                  <a:solidFill>
                    <a:schemeClr val="tx1"/>
                  </a:solidFill>
                </a:rPr>
                <a:t>Applications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3971690" y="3137153"/>
              <a:ext cx="2747195" cy="497020"/>
            </a:xfrm>
            <a:prstGeom prst="round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67" dirty="0">
                  <a:solidFill>
                    <a:schemeClr val="tx1"/>
                  </a:solidFill>
                </a:rPr>
                <a:t>OS</a:t>
              </a: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3971690" y="3634173"/>
              <a:ext cx="2747195" cy="497020"/>
            </a:xfrm>
            <a:prstGeom prst="round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67" dirty="0">
                  <a:solidFill>
                    <a:schemeClr val="tx1"/>
                  </a:solidFill>
                </a:rPr>
                <a:t>CPU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381" b="68253" l="1514" r="98443">
                        <a14:foregroundMark x1="11635" y1="48962" x2="11635" y2="48962"/>
                        <a14:foregroundMark x1="8997" y1="49394" x2="8997" y2="49394"/>
                      </a14:backgroundRemoval>
                    </a14:imgEffect>
                  </a14:imgLayer>
                </a14:imgProps>
              </a:ext>
            </a:extLst>
          </a:blip>
          <a:srcRect l="1584" t="31668" r="2169" b="30793"/>
          <a:stretch/>
        </p:blipFill>
        <p:spPr>
          <a:xfrm>
            <a:off x="6313137" y="2098945"/>
            <a:ext cx="2979934" cy="635335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9293071" y="2302296"/>
            <a:ext cx="2289329" cy="414183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>
                <a:solidFill>
                  <a:schemeClr val="tx1"/>
                </a:solidFill>
              </a:rPr>
              <a:t>x86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9293071" y="830879"/>
            <a:ext cx="2289329" cy="414183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>
                <a:solidFill>
                  <a:schemeClr val="tx1"/>
                </a:solidFill>
              </a:rPr>
              <a:t>Applications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293071" y="1553564"/>
            <a:ext cx="2289329" cy="414183"/>
            <a:chOff x="11151685" y="1725376"/>
            <a:chExt cx="2747195" cy="497020"/>
          </a:xfrm>
          <a:noFill/>
        </p:grpSpPr>
        <p:sp>
          <p:nvSpPr>
            <p:cNvPr id="16" name="Rounded Rectangle 15"/>
            <p:cNvSpPr/>
            <p:nvPr/>
          </p:nvSpPr>
          <p:spPr>
            <a:xfrm>
              <a:off x="11151685" y="1725376"/>
              <a:ext cx="2747195" cy="497020"/>
            </a:xfrm>
            <a:prstGeom prst="round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67" dirty="0">
                  <a:solidFill>
                    <a:schemeClr val="tx1"/>
                  </a:solidFill>
                </a:rPr>
                <a:t>Linux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96" b="100000" l="50321" r="99466"/>
                      </a14:imgEffect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rcRect l="50839"/>
            <a:stretch/>
          </p:blipFill>
          <p:spPr>
            <a:xfrm>
              <a:off x="11339916" y="1768366"/>
              <a:ext cx="398607" cy="409236"/>
            </a:xfrm>
            <a:prstGeom prst="rect">
              <a:avLst/>
            </a:prstGeom>
            <a:grpFill/>
            <a:ln>
              <a:noFill/>
            </a:ln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08" b="96623" l="4000" r="9796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49930" y="2253087"/>
            <a:ext cx="590812" cy="5084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" name="Group 21"/>
          <p:cNvGrpSpPr/>
          <p:nvPr/>
        </p:nvGrpSpPr>
        <p:grpSpPr>
          <a:xfrm>
            <a:off x="3365941" y="4698540"/>
            <a:ext cx="2289329" cy="1242550"/>
            <a:chOff x="3971690" y="2640133"/>
            <a:chExt cx="2747195" cy="1491060"/>
          </a:xfrm>
        </p:grpSpPr>
        <p:sp>
          <p:nvSpPr>
            <p:cNvPr id="23" name="Rounded Rectangle 22"/>
            <p:cNvSpPr/>
            <p:nvPr/>
          </p:nvSpPr>
          <p:spPr>
            <a:xfrm>
              <a:off x="3971690" y="2640133"/>
              <a:ext cx="2747195" cy="497020"/>
            </a:xfrm>
            <a:prstGeom prst="round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67" dirty="0">
                  <a:solidFill>
                    <a:schemeClr val="tx1"/>
                  </a:solidFill>
                </a:rPr>
                <a:t>Applications</a:t>
              </a: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3971690" y="3137153"/>
              <a:ext cx="2747195" cy="497020"/>
            </a:xfrm>
            <a:prstGeom prst="round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67" dirty="0">
                  <a:solidFill>
                    <a:schemeClr val="tx1"/>
                  </a:solidFill>
                </a:rPr>
                <a:t>OS</a:t>
              </a: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3971690" y="3634173"/>
              <a:ext cx="2747195" cy="497020"/>
            </a:xfrm>
            <a:prstGeom prst="round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67" dirty="0">
                  <a:solidFill>
                    <a:schemeClr val="tx1"/>
                  </a:solidFill>
                </a:rPr>
                <a:t>CPU + ASIC</a:t>
              </a:r>
            </a:p>
          </p:txBody>
        </p:sp>
      </p:grpSp>
      <p:sp>
        <p:nvSpPr>
          <p:cNvPr id="27" name="Rounded Rectangle 26"/>
          <p:cNvSpPr/>
          <p:nvPr/>
        </p:nvSpPr>
        <p:spPr>
          <a:xfrm>
            <a:off x="9349271" y="5509106"/>
            <a:ext cx="2289329" cy="414183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>
                <a:solidFill>
                  <a:schemeClr val="tx1"/>
                </a:solidFill>
              </a:rPr>
              <a:t>    x86 + ASIC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9349271" y="4037689"/>
            <a:ext cx="2289329" cy="414183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Control Programs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9349271" y="4760374"/>
            <a:ext cx="2289329" cy="414183"/>
            <a:chOff x="11219124" y="5573548"/>
            <a:chExt cx="2747195" cy="497020"/>
          </a:xfrm>
          <a:noFill/>
        </p:grpSpPr>
        <p:sp>
          <p:nvSpPr>
            <p:cNvPr id="28" name="Rounded Rectangle 27"/>
            <p:cNvSpPr/>
            <p:nvPr/>
          </p:nvSpPr>
          <p:spPr>
            <a:xfrm>
              <a:off x="11219124" y="5573548"/>
              <a:ext cx="2747195" cy="497020"/>
            </a:xfrm>
            <a:prstGeom prst="round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67" dirty="0">
                  <a:solidFill>
                    <a:schemeClr val="tx1"/>
                  </a:solidFill>
                </a:rPr>
                <a:t>Linux</a:t>
              </a: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96" b="100000" l="50321" r="99466"/>
                      </a14:imgEffect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rcRect l="50839"/>
            <a:stretch/>
          </p:blipFill>
          <p:spPr>
            <a:xfrm>
              <a:off x="11407355" y="5616538"/>
              <a:ext cx="398607" cy="409236"/>
            </a:xfrm>
            <a:prstGeom prst="rect">
              <a:avLst/>
            </a:prstGeom>
            <a:grpFill/>
            <a:ln>
              <a:noFill/>
            </a:ln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08" b="96623" l="4000" r="9796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16003" y="5459897"/>
            <a:ext cx="590812" cy="50846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293" y1="18876" x2="3293" y2="18876"/>
                        <a14:foregroundMark x1="18631" y1="8835" x2="18631" y2="8835"/>
                        <a14:foregroundMark x1="90381" y1="4217" x2="90381" y2="4217"/>
                        <a14:foregroundMark x1="25390" y1="7028" x2="84922" y2="7831"/>
                        <a14:foregroundMark x1="93154" y1="8835" x2="92028" y2="73695"/>
                        <a14:backgroundMark x1="90815" y1="92972" x2="99047" y2="708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5037" y="4749153"/>
            <a:ext cx="2825238" cy="121921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80" b="89919" l="4008" r="97962">
                        <a14:foregroundMark x1="5027" y1="51324" x2="32133" y2="84420"/>
                        <a14:backgroundMark x1="6386" y1="54379" x2="6386" y2="54379"/>
                        <a14:backgroundMark x1="4959" y1="52037" x2="4959" y2="52037"/>
                        <a14:backgroundMark x1="11753" y1="60794" x2="11753" y2="60794"/>
                        <a14:backgroundMark x1="18614" y1="69348" x2="18614" y2="69348"/>
                        <a14:backgroundMark x1="23370" y1="74338" x2="23370" y2="74338"/>
                        <a14:backgroundMark x1="30774" y1="83503" x2="8288" y2="56619"/>
                        <a14:backgroundMark x1="5503" y1="52444" x2="30503" y2="82790"/>
                        <a14:backgroundMark x1="4959" y1="50916" x2="4959" y2="509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56981" y="4300001"/>
            <a:ext cx="3092289" cy="206292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80B4FBA-AF45-FD4F-91F9-D18859E3EFB4}"/>
              </a:ext>
            </a:extLst>
          </p:cNvPr>
          <p:cNvSpPr txBox="1"/>
          <p:nvPr/>
        </p:nvSpPr>
        <p:spPr>
          <a:xfrm>
            <a:off x="5203858" y="517812"/>
            <a:ext cx="1591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Servers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300498B-0656-054B-AAF3-5B5961EF05AF}"/>
              </a:ext>
            </a:extLst>
          </p:cNvPr>
          <p:cNvGrpSpPr/>
          <p:nvPr/>
        </p:nvGrpSpPr>
        <p:grpSpPr>
          <a:xfrm>
            <a:off x="740780" y="3383804"/>
            <a:ext cx="10897820" cy="1006030"/>
            <a:chOff x="740780" y="3383804"/>
            <a:chExt cx="10897820" cy="100603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6BE4149-C11E-DC48-931B-7274E3D802D0}"/>
                </a:ext>
              </a:extLst>
            </p:cNvPr>
            <p:cNvSpPr txBox="1"/>
            <p:nvPr/>
          </p:nvSpPr>
          <p:spPr>
            <a:xfrm>
              <a:off x="4664598" y="3743503"/>
              <a:ext cx="361098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accent1"/>
                  </a:solidFill>
                </a:rPr>
                <a:t>Network switches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CA4A721-CCD4-AF40-9DA8-7EB65B80F9C8}"/>
                </a:ext>
              </a:extLst>
            </p:cNvPr>
            <p:cNvCxnSpPr/>
            <p:nvPr/>
          </p:nvCxnSpPr>
          <p:spPr>
            <a:xfrm flipV="1">
              <a:off x="740780" y="3383804"/>
              <a:ext cx="10897820" cy="75936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65936DEC-6CC5-D54E-A124-027CA7A2FF3E}"/>
              </a:ext>
            </a:extLst>
          </p:cNvPr>
          <p:cNvSpPr txBox="1"/>
          <p:nvPr/>
        </p:nvSpPr>
        <p:spPr>
          <a:xfrm>
            <a:off x="1446835" y="2739493"/>
            <a:ext cx="815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Legacy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31338DB-DC50-EA4E-A37F-3CE8D737CDB4}"/>
              </a:ext>
            </a:extLst>
          </p:cNvPr>
          <p:cNvSpPr txBox="1"/>
          <p:nvPr/>
        </p:nvSpPr>
        <p:spPr>
          <a:xfrm>
            <a:off x="7395524" y="2730709"/>
            <a:ext cx="1092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Whitebox</a:t>
            </a:r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6550555-3DE1-BA45-9356-95E793017A95}"/>
              </a:ext>
            </a:extLst>
          </p:cNvPr>
          <p:cNvSpPr txBox="1"/>
          <p:nvPr/>
        </p:nvSpPr>
        <p:spPr>
          <a:xfrm>
            <a:off x="1446835" y="5991303"/>
            <a:ext cx="815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Legacy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CC46E18-961D-F648-BCED-51694351C34D}"/>
              </a:ext>
            </a:extLst>
          </p:cNvPr>
          <p:cNvSpPr txBox="1"/>
          <p:nvPr/>
        </p:nvSpPr>
        <p:spPr>
          <a:xfrm>
            <a:off x="7395524" y="5982519"/>
            <a:ext cx="1092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Whitebox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136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27" grpId="0" animBg="1"/>
      <p:bldP spid="29" grpId="0" animBg="1"/>
      <p:bldP spid="34" grpId="0"/>
      <p:bldP spid="35" grpId="0"/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Example: Big Data Center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3251200" y="1439284"/>
            <a:ext cx="5588000" cy="2279650"/>
          </a:xfrm>
          <a:prstGeom prst="rect">
            <a:avLst/>
          </a:prstGeom>
          <a:solidFill>
            <a:schemeClr val="bg1">
              <a:lumMod val="95000"/>
              <a:alpha val="54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500">
              <a:latin typeface="+mj-lt"/>
            </a:endParaRPr>
          </a:p>
        </p:txBody>
      </p:sp>
      <p:cxnSp>
        <p:nvCxnSpPr>
          <p:cNvPr id="12" name="Straight Connector 11"/>
          <p:cNvCxnSpPr>
            <a:cxnSpLocks/>
            <a:stCxn id="312" idx="1"/>
          </p:cNvCxnSpPr>
          <p:nvPr/>
        </p:nvCxnSpPr>
        <p:spPr bwMode="auto">
          <a:xfrm flipV="1">
            <a:off x="4083050" y="1915536"/>
            <a:ext cx="886884" cy="719136"/>
          </a:xfrm>
          <a:prstGeom prst="line">
            <a:avLst/>
          </a:prstGeom>
          <a:ln w="76200" cap="flat" cmpd="dbl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 bwMode="auto">
          <a:xfrm rot="5400000" flipH="1" flipV="1">
            <a:off x="5037402" y="798728"/>
            <a:ext cx="906462" cy="2997200"/>
          </a:xfrm>
          <a:prstGeom prst="line">
            <a:avLst/>
          </a:prstGeom>
          <a:ln w="76200" cap="flat" cmpd="dbl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7052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447" y="3270355"/>
            <a:ext cx="445344" cy="360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3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574" y="3270355"/>
            <a:ext cx="445344" cy="360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4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701" y="3270355"/>
            <a:ext cx="445344" cy="360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5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829" y="3270355"/>
            <a:ext cx="445344" cy="360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6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956" y="3270356"/>
            <a:ext cx="445344" cy="360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7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083" y="3270356"/>
            <a:ext cx="445344" cy="360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8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1" y="3365108"/>
            <a:ext cx="445344" cy="360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9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329" y="3365108"/>
            <a:ext cx="445344" cy="360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60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456" y="3365109"/>
            <a:ext cx="445344" cy="360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61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583" y="3365109"/>
            <a:ext cx="445344" cy="360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62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710" y="3365109"/>
            <a:ext cx="445344" cy="360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63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838" y="3365109"/>
            <a:ext cx="445344" cy="360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Straight Connector 25"/>
          <p:cNvCxnSpPr/>
          <p:nvPr/>
        </p:nvCxnSpPr>
        <p:spPr bwMode="auto">
          <a:xfrm rot="5400000">
            <a:off x="3451754" y="2871209"/>
            <a:ext cx="434975" cy="3619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 bwMode="auto">
          <a:xfrm rot="5400000">
            <a:off x="3608653" y="2956140"/>
            <a:ext cx="417513" cy="2095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 bwMode="auto">
          <a:xfrm rot="5400000">
            <a:off x="3700727" y="3048216"/>
            <a:ext cx="417513" cy="25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 bwMode="auto">
          <a:xfrm rot="16200000" flipH="1">
            <a:off x="3793860" y="2980482"/>
            <a:ext cx="417513" cy="16086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 bwMode="auto">
          <a:xfrm rot="16200000" flipH="1">
            <a:off x="3893078" y="2933651"/>
            <a:ext cx="434975" cy="23706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 bwMode="auto">
          <a:xfrm>
            <a:off x="4019551" y="2793422"/>
            <a:ext cx="433916" cy="4762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cxnSpLocks/>
            <a:stCxn id="322" idx="1"/>
          </p:cNvCxnSpPr>
          <p:nvPr/>
        </p:nvCxnSpPr>
        <p:spPr bwMode="auto">
          <a:xfrm flipH="1" flipV="1">
            <a:off x="5080001" y="1944110"/>
            <a:ext cx="390804" cy="690562"/>
          </a:xfrm>
          <a:prstGeom prst="line">
            <a:avLst/>
          </a:prstGeom>
          <a:ln w="76200" cap="flat" cmpd="dbl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 bwMode="auto">
          <a:xfrm rot="5400000" flipH="1" flipV="1">
            <a:off x="5839354" y="1442988"/>
            <a:ext cx="803275" cy="1805518"/>
          </a:xfrm>
          <a:prstGeom prst="line">
            <a:avLst/>
          </a:prstGeom>
          <a:ln w="76200" cap="flat" cmpd="dbl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7085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096" y="3266958"/>
            <a:ext cx="445284" cy="360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86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198" y="3266959"/>
            <a:ext cx="445284" cy="360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87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301" y="3266959"/>
            <a:ext cx="445284" cy="360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88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403" y="3266959"/>
            <a:ext cx="445284" cy="360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89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506" y="3266960"/>
            <a:ext cx="445284" cy="360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90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607" y="3266960"/>
            <a:ext cx="445284" cy="360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91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858" y="3361713"/>
            <a:ext cx="445284" cy="360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92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961" y="3361713"/>
            <a:ext cx="445284" cy="360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93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063" y="3361714"/>
            <a:ext cx="445284" cy="360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94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165" y="3361714"/>
            <a:ext cx="445284" cy="360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95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267" y="3361714"/>
            <a:ext cx="445284" cy="360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96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369" y="3361714"/>
            <a:ext cx="445284" cy="360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5" name="Straight Connector 94"/>
          <p:cNvCxnSpPr/>
          <p:nvPr/>
        </p:nvCxnSpPr>
        <p:spPr bwMode="auto">
          <a:xfrm rot="5400000">
            <a:off x="4800071" y="2868036"/>
            <a:ext cx="434975" cy="3619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 bwMode="auto">
          <a:xfrm rot="5400000">
            <a:off x="4954853" y="2952965"/>
            <a:ext cx="417513" cy="2095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 bwMode="auto">
          <a:xfrm rot="5400000">
            <a:off x="5046927" y="3045041"/>
            <a:ext cx="417513" cy="25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 bwMode="auto">
          <a:xfrm rot="16200000" flipH="1">
            <a:off x="5140060" y="2977307"/>
            <a:ext cx="417513" cy="16086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 bwMode="auto">
          <a:xfrm rot="16200000" flipH="1">
            <a:off x="5240338" y="2929419"/>
            <a:ext cx="434975" cy="2391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 bwMode="auto">
          <a:xfrm>
            <a:off x="5365751" y="2790247"/>
            <a:ext cx="433916" cy="4762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>
            <a:cxnSpLocks/>
          </p:cNvCxnSpPr>
          <p:nvPr/>
        </p:nvCxnSpPr>
        <p:spPr bwMode="auto">
          <a:xfrm rot="16200000" flipV="1">
            <a:off x="5577947" y="1529773"/>
            <a:ext cx="695325" cy="1466849"/>
          </a:xfrm>
          <a:prstGeom prst="line">
            <a:avLst/>
          </a:prstGeom>
          <a:ln w="76200" cap="flat" cmpd="dbl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>
            <a:cxnSpLocks/>
          </p:cNvCxnSpPr>
          <p:nvPr/>
        </p:nvCxnSpPr>
        <p:spPr bwMode="auto">
          <a:xfrm rot="5400000" flipH="1" flipV="1">
            <a:off x="6514043" y="2114501"/>
            <a:ext cx="800100" cy="459318"/>
          </a:xfrm>
          <a:prstGeom prst="line">
            <a:avLst/>
          </a:prstGeom>
          <a:ln w="76200" cap="flat" cmpd="dbl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7199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734" y="3263674"/>
            <a:ext cx="445207" cy="36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200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803" y="3263674"/>
            <a:ext cx="445207" cy="36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201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873" y="3263674"/>
            <a:ext cx="445207" cy="36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202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943" y="3263674"/>
            <a:ext cx="445207" cy="36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203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014" y="3263674"/>
            <a:ext cx="445207" cy="36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204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083" y="3263675"/>
            <a:ext cx="445207" cy="36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205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504" y="3358407"/>
            <a:ext cx="445207" cy="36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206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574" y="3358408"/>
            <a:ext cx="445207" cy="36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207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645" y="3358408"/>
            <a:ext cx="445207" cy="36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208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714" y="3358409"/>
            <a:ext cx="445207" cy="36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209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784" y="3358409"/>
            <a:ext cx="445207" cy="36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210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854" y="3358409"/>
            <a:ext cx="445207" cy="36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4" name="Straight Connector 163"/>
          <p:cNvCxnSpPr>
            <a:cxnSpLocks/>
          </p:cNvCxnSpPr>
          <p:nvPr/>
        </p:nvCxnSpPr>
        <p:spPr bwMode="auto">
          <a:xfrm rot="5400000">
            <a:off x="6147065" y="2865655"/>
            <a:ext cx="433388" cy="3619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>
            <a:cxnSpLocks/>
          </p:cNvCxnSpPr>
          <p:nvPr/>
        </p:nvCxnSpPr>
        <p:spPr bwMode="auto">
          <a:xfrm rot="5400000">
            <a:off x="6301053" y="2949790"/>
            <a:ext cx="417513" cy="2095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>
            <a:cxnSpLocks/>
          </p:cNvCxnSpPr>
          <p:nvPr/>
        </p:nvCxnSpPr>
        <p:spPr bwMode="auto">
          <a:xfrm rot="5400000">
            <a:off x="6394186" y="3042924"/>
            <a:ext cx="417513" cy="2328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>
            <a:cxnSpLocks/>
          </p:cNvCxnSpPr>
          <p:nvPr/>
        </p:nvCxnSpPr>
        <p:spPr bwMode="auto">
          <a:xfrm rot="16200000" flipH="1">
            <a:off x="6486261" y="2974133"/>
            <a:ext cx="417513" cy="16086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/>
          <p:cNvCxnSpPr>
            <a:cxnSpLocks/>
          </p:cNvCxnSpPr>
          <p:nvPr/>
        </p:nvCxnSpPr>
        <p:spPr bwMode="auto">
          <a:xfrm rot="16200000" flipH="1">
            <a:off x="6587332" y="2927037"/>
            <a:ext cx="433388" cy="2391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/>
          <p:cNvCxnSpPr>
            <a:cxnSpLocks/>
          </p:cNvCxnSpPr>
          <p:nvPr/>
        </p:nvCxnSpPr>
        <p:spPr bwMode="auto">
          <a:xfrm>
            <a:off x="6714067" y="2787072"/>
            <a:ext cx="431800" cy="4762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Connector 218"/>
          <p:cNvCxnSpPr>
            <a:cxnSpLocks/>
          </p:cNvCxnSpPr>
          <p:nvPr/>
        </p:nvCxnSpPr>
        <p:spPr bwMode="auto">
          <a:xfrm rot="16200000" flipV="1">
            <a:off x="7282393" y="1886958"/>
            <a:ext cx="692150" cy="749300"/>
          </a:xfrm>
          <a:prstGeom prst="line">
            <a:avLst/>
          </a:prstGeom>
          <a:ln w="76200" cap="flat" cmpd="dbl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/>
          <p:cNvCxnSpPr>
            <a:cxnSpLocks/>
          </p:cNvCxnSpPr>
          <p:nvPr/>
        </p:nvCxnSpPr>
        <p:spPr bwMode="auto">
          <a:xfrm rot="16200000" flipV="1">
            <a:off x="6186223" y="894508"/>
            <a:ext cx="896938" cy="2796118"/>
          </a:xfrm>
          <a:prstGeom prst="line">
            <a:avLst/>
          </a:prstGeom>
          <a:ln w="76200" cap="flat" cmpd="dbl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7131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844" y="3260282"/>
            <a:ext cx="445399" cy="360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132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993" y="3260283"/>
            <a:ext cx="445399" cy="360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133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144" y="3260283"/>
            <a:ext cx="445399" cy="360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134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1294" y="3260283"/>
            <a:ext cx="445399" cy="360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135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445" y="3260284"/>
            <a:ext cx="445399" cy="360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136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594" y="3260284"/>
            <a:ext cx="445399" cy="360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137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591" y="3355017"/>
            <a:ext cx="445399" cy="360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138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741" y="3355018"/>
            <a:ext cx="445399" cy="360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139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892" y="3355018"/>
            <a:ext cx="445399" cy="360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140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041" y="3355019"/>
            <a:ext cx="445399" cy="360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141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191" y="3355019"/>
            <a:ext cx="445399" cy="360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142" name="Picture 20"/>
          <p:cNvPicPr>
            <a:picLocks noChangeArrowheads="1"/>
          </p:cNvPicPr>
          <p:nvPr/>
        </p:nvPicPr>
        <p:blipFill>
          <a:blip r:embed="rId3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341" y="3355019"/>
            <a:ext cx="445399" cy="360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3" name="Straight Connector 232"/>
          <p:cNvCxnSpPr>
            <a:cxnSpLocks/>
          </p:cNvCxnSpPr>
          <p:nvPr/>
        </p:nvCxnSpPr>
        <p:spPr bwMode="auto">
          <a:xfrm rot="5400000">
            <a:off x="7495382" y="2862478"/>
            <a:ext cx="433388" cy="3619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Connector 233"/>
          <p:cNvCxnSpPr>
            <a:cxnSpLocks/>
          </p:cNvCxnSpPr>
          <p:nvPr/>
        </p:nvCxnSpPr>
        <p:spPr bwMode="auto">
          <a:xfrm rot="5400000">
            <a:off x="7649369" y="2946617"/>
            <a:ext cx="417513" cy="2095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5" name="Straight Connector 234"/>
          <p:cNvCxnSpPr>
            <a:cxnSpLocks/>
          </p:cNvCxnSpPr>
          <p:nvPr/>
        </p:nvCxnSpPr>
        <p:spPr bwMode="auto">
          <a:xfrm rot="5400000">
            <a:off x="7742501" y="3039750"/>
            <a:ext cx="417513" cy="2328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/>
          <p:cNvCxnSpPr>
            <a:cxnSpLocks/>
          </p:cNvCxnSpPr>
          <p:nvPr/>
        </p:nvCxnSpPr>
        <p:spPr bwMode="auto">
          <a:xfrm rot="16200000" flipH="1">
            <a:off x="7834576" y="2970957"/>
            <a:ext cx="417513" cy="16086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Connector 236"/>
          <p:cNvCxnSpPr>
            <a:cxnSpLocks/>
          </p:cNvCxnSpPr>
          <p:nvPr/>
        </p:nvCxnSpPr>
        <p:spPr bwMode="auto">
          <a:xfrm rot="16200000" flipH="1">
            <a:off x="7935649" y="2923861"/>
            <a:ext cx="433388" cy="23918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Connector 237"/>
          <p:cNvCxnSpPr>
            <a:cxnSpLocks/>
          </p:cNvCxnSpPr>
          <p:nvPr/>
        </p:nvCxnSpPr>
        <p:spPr bwMode="auto">
          <a:xfrm>
            <a:off x="8062383" y="2783897"/>
            <a:ext cx="431800" cy="4762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436" name="TextBox 318"/>
          <p:cNvSpPr txBox="1">
            <a:spLocks noChangeArrowheads="1"/>
          </p:cNvSpPr>
          <p:nvPr/>
        </p:nvSpPr>
        <p:spPr bwMode="auto">
          <a:xfrm>
            <a:off x="622630" y="3774184"/>
            <a:ext cx="5363633" cy="2608743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lIns="108852" tIns="54426" rIns="108852" bIns="54426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333" dirty="0">
                <a:latin typeface="Calibri" charset="0"/>
              </a:rPr>
              <a:t>Cost</a:t>
            </a:r>
          </a:p>
          <a:p>
            <a:pPr eaLnBrk="1" hangingPunct="1"/>
            <a:r>
              <a:rPr lang="en-US" sz="2417" dirty="0">
                <a:latin typeface="Calibri" charset="0"/>
              </a:rPr>
              <a:t>500,000 servers</a:t>
            </a:r>
          </a:p>
          <a:p>
            <a:pPr eaLnBrk="1" hangingPunct="1"/>
            <a:r>
              <a:rPr lang="en-US" sz="2417" dirty="0">
                <a:latin typeface="Calibri" charset="0"/>
              </a:rPr>
              <a:t>25,000 switches</a:t>
            </a:r>
          </a:p>
          <a:p>
            <a:pPr eaLnBrk="1" hangingPunct="1"/>
            <a:r>
              <a:rPr lang="en-US" sz="2417" dirty="0">
                <a:latin typeface="Calibri" charset="0"/>
              </a:rPr>
              <a:t>$10k per legacy switch = $250M</a:t>
            </a:r>
          </a:p>
          <a:p>
            <a:pPr eaLnBrk="1" hangingPunct="1"/>
            <a:r>
              <a:rPr lang="en-US" sz="2417" dirty="0">
                <a:latin typeface="Calibri" charset="0"/>
              </a:rPr>
              <a:t>$2k disaggregated switch = $50M</a:t>
            </a:r>
          </a:p>
          <a:p>
            <a:pPr eaLnBrk="1" hangingPunct="1"/>
            <a:r>
              <a:rPr lang="en-US" sz="2417" b="1" dirty="0">
                <a:latin typeface="Calibri" charset="0"/>
              </a:rPr>
              <a:t>Savings in 5 data centers = $1Bn</a:t>
            </a:r>
          </a:p>
          <a:p>
            <a:pPr eaLnBrk="1" hangingPunct="1"/>
            <a:endParaRPr lang="en-US" sz="2417" dirty="0">
              <a:latin typeface="Calibri" charset="0"/>
            </a:endParaRPr>
          </a:p>
        </p:txBody>
      </p:sp>
      <p:sp>
        <p:nvSpPr>
          <p:cNvPr id="320" name="TextBox 319"/>
          <p:cNvSpPr txBox="1"/>
          <p:nvPr/>
        </p:nvSpPr>
        <p:spPr>
          <a:xfrm>
            <a:off x="6315645" y="3775982"/>
            <a:ext cx="5384800" cy="2608743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lIns="108852" tIns="54426" rIns="108852" bIns="54426"/>
          <a:lstStyle/>
          <a:p>
            <a:pPr>
              <a:defRPr/>
            </a:pPr>
            <a:r>
              <a:rPr lang="en-US" sz="3333" dirty="0">
                <a:latin typeface="Calibri" charset="0"/>
                <a:ea typeface="ＭＳ Ｐゴシック" charset="-128"/>
                <a:cs typeface="ＭＳ Ｐゴシック" charset="-128"/>
              </a:rPr>
              <a:t>Control</a:t>
            </a:r>
            <a:endParaRPr lang="en-US" sz="2417" dirty="0">
              <a:latin typeface="Calibri" charset="0"/>
              <a:ea typeface="ＭＳ Ｐゴシック" charset="-128"/>
              <a:cs typeface="ＭＳ Ｐゴシック" charset="-128"/>
            </a:endParaRPr>
          </a:p>
          <a:p>
            <a:pPr>
              <a:defRPr/>
            </a:pPr>
            <a:r>
              <a:rPr lang="en-US" sz="2417" dirty="0">
                <a:latin typeface="Calibri" charset="0"/>
                <a:ea typeface="ＭＳ Ｐゴシック" charset="-128"/>
                <a:cs typeface="ＭＳ Ｐゴシック" charset="-128"/>
              </a:rPr>
              <a:t>Centralized remote control is easier</a:t>
            </a:r>
          </a:p>
          <a:p>
            <a:pPr>
              <a:defRPr/>
            </a:pPr>
            <a:r>
              <a:rPr lang="en-US" sz="2000" dirty="0">
                <a:latin typeface="Calibri" charset="0"/>
                <a:ea typeface="ＭＳ Ｐゴシック" charset="-128"/>
                <a:cs typeface="ＭＳ Ｐゴシック" charset="-128"/>
              </a:rPr>
              <a:t>“Centralize if you can, distribute if you can’t”</a:t>
            </a:r>
          </a:p>
          <a:p>
            <a:pPr>
              <a:defRPr/>
            </a:pPr>
            <a:r>
              <a:rPr lang="en-US" sz="2417" dirty="0">
                <a:latin typeface="Calibri" charset="0"/>
                <a:ea typeface="ＭＳ Ｐゴシック" charset="-128"/>
                <a:cs typeface="ＭＳ Ｐゴシック" charset="-128"/>
              </a:rPr>
              <a:t>Customized, differentiated network</a:t>
            </a:r>
          </a:p>
          <a:p>
            <a:pPr>
              <a:defRPr/>
            </a:pPr>
            <a:r>
              <a:rPr lang="en-US" sz="2417" dirty="0">
                <a:latin typeface="Calibri" charset="0"/>
                <a:ea typeface="ＭＳ Ｐゴシック" charset="-128"/>
                <a:cs typeface="ＭＳ Ｐゴシック" charset="-128"/>
              </a:rPr>
              <a:t>Home grown traffic engineering</a:t>
            </a:r>
          </a:p>
          <a:p>
            <a:pPr>
              <a:defRPr/>
            </a:pPr>
            <a:r>
              <a:rPr lang="en-US" sz="2417" b="1" dirty="0">
                <a:latin typeface="Calibri" charset="0"/>
                <a:ea typeface="ＭＳ Ｐゴシック" charset="-128"/>
                <a:cs typeface="ＭＳ Ｐゴシック" charset="-128"/>
              </a:rPr>
              <a:t>50% utilization → 95% utilization</a:t>
            </a:r>
          </a:p>
        </p:txBody>
      </p:sp>
      <p:sp>
        <p:nvSpPr>
          <p:cNvPr id="309" name="Can 308"/>
          <p:cNvSpPr/>
          <p:nvPr/>
        </p:nvSpPr>
        <p:spPr>
          <a:xfrm>
            <a:off x="4625422" y="1642484"/>
            <a:ext cx="909154" cy="361950"/>
          </a:xfrm>
          <a:prstGeom prst="can">
            <a:avLst>
              <a:gd name="adj" fmla="val 50000"/>
            </a:avLst>
          </a:prstGeom>
          <a:solidFill>
            <a:schemeClr val="accent1"/>
          </a:solidFill>
          <a:ln w="1270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310" name="Can 309"/>
          <p:cNvSpPr/>
          <p:nvPr/>
        </p:nvSpPr>
        <p:spPr>
          <a:xfrm>
            <a:off x="6691290" y="1642484"/>
            <a:ext cx="909154" cy="361950"/>
          </a:xfrm>
          <a:prstGeom prst="can">
            <a:avLst>
              <a:gd name="adj" fmla="val 50000"/>
            </a:avLst>
          </a:prstGeom>
          <a:solidFill>
            <a:schemeClr val="accent1"/>
          </a:solidFill>
          <a:ln w="1270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grpSp>
        <p:nvGrpSpPr>
          <p:cNvPr id="2" name="Group 1"/>
          <p:cNvGrpSpPr/>
          <p:nvPr/>
        </p:nvGrpSpPr>
        <p:grpSpPr>
          <a:xfrm>
            <a:off x="3605370" y="2572759"/>
            <a:ext cx="845511" cy="373065"/>
            <a:chOff x="4326444" y="2990850"/>
            <a:chExt cx="1014613" cy="447678"/>
          </a:xfrm>
          <a:solidFill>
            <a:schemeClr val="accent1"/>
          </a:solidFill>
        </p:grpSpPr>
        <p:sp>
          <p:nvSpPr>
            <p:cNvPr id="311" name="Can 310"/>
            <p:cNvSpPr/>
            <p:nvPr/>
          </p:nvSpPr>
          <p:spPr>
            <a:xfrm>
              <a:off x="4721901" y="2990850"/>
              <a:ext cx="619156" cy="224790"/>
            </a:xfrm>
            <a:prstGeom prst="can">
              <a:avLst>
                <a:gd name="adj" fmla="val 50000"/>
              </a:avLst>
            </a:prstGeom>
            <a:grpFill/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312" name="Can 311"/>
            <p:cNvSpPr/>
            <p:nvPr/>
          </p:nvSpPr>
          <p:spPr>
            <a:xfrm>
              <a:off x="4590082" y="3065146"/>
              <a:ext cx="619156" cy="224790"/>
            </a:xfrm>
            <a:prstGeom prst="can">
              <a:avLst>
                <a:gd name="adj" fmla="val 50000"/>
              </a:avLst>
            </a:prstGeom>
            <a:grpFill/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313" name="Can 312"/>
            <p:cNvSpPr/>
            <p:nvPr/>
          </p:nvSpPr>
          <p:spPr>
            <a:xfrm>
              <a:off x="4458263" y="3139442"/>
              <a:ext cx="619156" cy="224790"/>
            </a:xfrm>
            <a:prstGeom prst="can">
              <a:avLst>
                <a:gd name="adj" fmla="val 50000"/>
              </a:avLst>
            </a:prstGeom>
            <a:grpFill/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314" name="Can 313"/>
            <p:cNvSpPr/>
            <p:nvPr/>
          </p:nvSpPr>
          <p:spPr>
            <a:xfrm>
              <a:off x="4326444" y="3213738"/>
              <a:ext cx="619156" cy="224790"/>
            </a:xfrm>
            <a:prstGeom prst="can">
              <a:avLst>
                <a:gd name="adj" fmla="val 50000"/>
              </a:avLst>
            </a:prstGeom>
            <a:grpFill/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</p:grpSp>
      <p:grpSp>
        <p:nvGrpSpPr>
          <p:cNvPr id="319" name="Group 318"/>
          <p:cNvGrpSpPr/>
          <p:nvPr/>
        </p:nvGrpSpPr>
        <p:grpSpPr>
          <a:xfrm>
            <a:off x="4993125" y="2572759"/>
            <a:ext cx="845511" cy="373065"/>
            <a:chOff x="4326444" y="2990850"/>
            <a:chExt cx="1014613" cy="447678"/>
          </a:xfrm>
          <a:solidFill>
            <a:schemeClr val="accent1"/>
          </a:solidFill>
        </p:grpSpPr>
        <p:sp>
          <p:nvSpPr>
            <p:cNvPr id="321" name="Can 320"/>
            <p:cNvSpPr/>
            <p:nvPr/>
          </p:nvSpPr>
          <p:spPr>
            <a:xfrm>
              <a:off x="4721901" y="2990850"/>
              <a:ext cx="619156" cy="224790"/>
            </a:xfrm>
            <a:prstGeom prst="can">
              <a:avLst>
                <a:gd name="adj" fmla="val 50000"/>
              </a:avLst>
            </a:prstGeom>
            <a:grpFill/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322" name="Can 321"/>
            <p:cNvSpPr/>
            <p:nvPr/>
          </p:nvSpPr>
          <p:spPr>
            <a:xfrm>
              <a:off x="4590082" y="3065146"/>
              <a:ext cx="619156" cy="224790"/>
            </a:xfrm>
            <a:prstGeom prst="can">
              <a:avLst>
                <a:gd name="adj" fmla="val 50000"/>
              </a:avLst>
            </a:prstGeom>
            <a:grpFill/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323" name="Can 322"/>
            <p:cNvSpPr/>
            <p:nvPr/>
          </p:nvSpPr>
          <p:spPr>
            <a:xfrm>
              <a:off x="4458263" y="3139442"/>
              <a:ext cx="619156" cy="224790"/>
            </a:xfrm>
            <a:prstGeom prst="can">
              <a:avLst>
                <a:gd name="adj" fmla="val 50000"/>
              </a:avLst>
            </a:prstGeom>
            <a:grpFill/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324" name="Can 323"/>
            <p:cNvSpPr/>
            <p:nvPr/>
          </p:nvSpPr>
          <p:spPr>
            <a:xfrm>
              <a:off x="4326444" y="3213738"/>
              <a:ext cx="619156" cy="224790"/>
            </a:xfrm>
            <a:prstGeom prst="can">
              <a:avLst>
                <a:gd name="adj" fmla="val 50000"/>
              </a:avLst>
            </a:prstGeom>
            <a:grpFill/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</p:grpSp>
      <p:grpSp>
        <p:nvGrpSpPr>
          <p:cNvPr id="325" name="Group 324"/>
          <p:cNvGrpSpPr/>
          <p:nvPr/>
        </p:nvGrpSpPr>
        <p:grpSpPr>
          <a:xfrm flipH="1">
            <a:off x="6380880" y="2572759"/>
            <a:ext cx="845511" cy="373065"/>
            <a:chOff x="4326444" y="2990850"/>
            <a:chExt cx="1014613" cy="447678"/>
          </a:xfrm>
          <a:solidFill>
            <a:schemeClr val="accent1"/>
          </a:solidFill>
        </p:grpSpPr>
        <p:sp>
          <p:nvSpPr>
            <p:cNvPr id="326" name="Can 325"/>
            <p:cNvSpPr/>
            <p:nvPr/>
          </p:nvSpPr>
          <p:spPr>
            <a:xfrm>
              <a:off x="4721901" y="2990850"/>
              <a:ext cx="619156" cy="224790"/>
            </a:xfrm>
            <a:prstGeom prst="can">
              <a:avLst>
                <a:gd name="adj" fmla="val 50000"/>
              </a:avLst>
            </a:prstGeom>
            <a:grpFill/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327" name="Can 326"/>
            <p:cNvSpPr/>
            <p:nvPr/>
          </p:nvSpPr>
          <p:spPr>
            <a:xfrm>
              <a:off x="4590082" y="3065146"/>
              <a:ext cx="619156" cy="224790"/>
            </a:xfrm>
            <a:prstGeom prst="can">
              <a:avLst>
                <a:gd name="adj" fmla="val 50000"/>
              </a:avLst>
            </a:prstGeom>
            <a:grpFill/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328" name="Can 327"/>
            <p:cNvSpPr/>
            <p:nvPr/>
          </p:nvSpPr>
          <p:spPr>
            <a:xfrm>
              <a:off x="4458263" y="3139442"/>
              <a:ext cx="619156" cy="224790"/>
            </a:xfrm>
            <a:prstGeom prst="can">
              <a:avLst>
                <a:gd name="adj" fmla="val 50000"/>
              </a:avLst>
            </a:prstGeom>
            <a:grpFill/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329" name="Can 328"/>
            <p:cNvSpPr/>
            <p:nvPr/>
          </p:nvSpPr>
          <p:spPr>
            <a:xfrm>
              <a:off x="4326444" y="3213738"/>
              <a:ext cx="619156" cy="224790"/>
            </a:xfrm>
            <a:prstGeom prst="can">
              <a:avLst>
                <a:gd name="adj" fmla="val 50000"/>
              </a:avLst>
            </a:prstGeom>
            <a:grpFill/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</p:grpSp>
      <p:grpSp>
        <p:nvGrpSpPr>
          <p:cNvPr id="330" name="Group 329"/>
          <p:cNvGrpSpPr/>
          <p:nvPr/>
        </p:nvGrpSpPr>
        <p:grpSpPr>
          <a:xfrm flipH="1">
            <a:off x="7655742" y="2572759"/>
            <a:ext cx="845511" cy="373065"/>
            <a:chOff x="4326444" y="2990850"/>
            <a:chExt cx="1014613" cy="447678"/>
          </a:xfrm>
          <a:solidFill>
            <a:schemeClr val="accent1"/>
          </a:solidFill>
        </p:grpSpPr>
        <p:sp>
          <p:nvSpPr>
            <p:cNvPr id="331" name="Can 330"/>
            <p:cNvSpPr/>
            <p:nvPr/>
          </p:nvSpPr>
          <p:spPr>
            <a:xfrm>
              <a:off x="4721901" y="2990850"/>
              <a:ext cx="619156" cy="224790"/>
            </a:xfrm>
            <a:prstGeom prst="can">
              <a:avLst>
                <a:gd name="adj" fmla="val 50000"/>
              </a:avLst>
            </a:prstGeom>
            <a:grpFill/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332" name="Can 331"/>
            <p:cNvSpPr/>
            <p:nvPr/>
          </p:nvSpPr>
          <p:spPr>
            <a:xfrm>
              <a:off x="4590082" y="3065146"/>
              <a:ext cx="619156" cy="224790"/>
            </a:xfrm>
            <a:prstGeom prst="can">
              <a:avLst>
                <a:gd name="adj" fmla="val 50000"/>
              </a:avLst>
            </a:prstGeom>
            <a:grpFill/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333" name="Can 332"/>
            <p:cNvSpPr/>
            <p:nvPr/>
          </p:nvSpPr>
          <p:spPr>
            <a:xfrm>
              <a:off x="4458263" y="3139442"/>
              <a:ext cx="619156" cy="224790"/>
            </a:xfrm>
            <a:prstGeom prst="can">
              <a:avLst>
                <a:gd name="adj" fmla="val 50000"/>
              </a:avLst>
            </a:prstGeom>
            <a:grpFill/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334" name="Can 333"/>
            <p:cNvSpPr/>
            <p:nvPr/>
          </p:nvSpPr>
          <p:spPr>
            <a:xfrm>
              <a:off x="4326444" y="3213738"/>
              <a:ext cx="619156" cy="224790"/>
            </a:xfrm>
            <a:prstGeom prst="can">
              <a:avLst>
                <a:gd name="adj" fmla="val 50000"/>
              </a:avLst>
            </a:prstGeom>
            <a:grpFill/>
            <a:ln w="12700" cmpd="sng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</p:grpSp>
    </p:spTree>
    <p:extLst>
      <p:ext uri="{BB962C8B-B14F-4D97-AF65-F5344CB8AC3E}">
        <p14:creationId xmlns:p14="http://schemas.microsoft.com/office/powerpoint/2010/main" val="529941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 uiExpand="1" build="allAtOnce" animBg="1"/>
      <p:bldP spid="320" grpId="0" uiExpand="1" build="allAtOnce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9FFEF-A8A9-3A41-A1CA-9CDA0D397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 networking equipment is disaggregating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5724C-D117-754A-9863-C6DFCC97AB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9458" y="1560061"/>
            <a:ext cx="10515600" cy="485706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200" dirty="0"/>
          </a:p>
          <a:p>
            <a:r>
              <a:rPr lang="en-US" sz="3200" dirty="0"/>
              <a:t>5G Gateways and </a:t>
            </a:r>
            <a:r>
              <a:rPr lang="en-US" sz="3200" dirty="0" err="1"/>
              <a:t>Basestations</a:t>
            </a:r>
            <a:endParaRPr lang="en-US" sz="3200" dirty="0"/>
          </a:p>
          <a:p>
            <a:r>
              <a:rPr lang="en-US" sz="3200" dirty="0"/>
              <a:t>Optical and Metro Transport</a:t>
            </a:r>
          </a:p>
          <a:p>
            <a:r>
              <a:rPr lang="en-US" sz="3200" dirty="0" err="1"/>
              <a:t>WiFi</a:t>
            </a:r>
            <a:r>
              <a:rPr lang="en-US" sz="3200" dirty="0"/>
              <a:t> Access Points</a:t>
            </a:r>
          </a:p>
          <a:p>
            <a:r>
              <a:rPr lang="en-US" sz="3200" dirty="0"/>
              <a:t>Residential broadband access</a:t>
            </a:r>
          </a:p>
          <a:p>
            <a:r>
              <a:rPr lang="en-US" sz="3200" dirty="0"/>
              <a:t>Enterprise network equipment: switches, routers, firewalls</a:t>
            </a:r>
          </a:p>
          <a:p>
            <a:endParaRPr lang="en-US" sz="3200" dirty="0"/>
          </a:p>
          <a:p>
            <a:pPr marL="0" indent="0" algn="ctr">
              <a:buNone/>
            </a:pPr>
            <a:r>
              <a:rPr lang="en-US" sz="4000" dirty="0"/>
              <a:t>“Software is eating the world (of networking)”</a:t>
            </a:r>
          </a:p>
        </p:txBody>
      </p:sp>
    </p:spTree>
    <p:extLst>
      <p:ext uri="{BB962C8B-B14F-4D97-AF65-F5344CB8AC3E}">
        <p14:creationId xmlns:p14="http://schemas.microsoft.com/office/powerpoint/2010/main" val="198688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7159" y="365125"/>
            <a:ext cx="11030674" cy="1325563"/>
          </a:xfrm>
        </p:spPr>
        <p:txBody>
          <a:bodyPr/>
          <a:lstStyle/>
          <a:p>
            <a:r>
              <a:rPr lang="en-US" dirty="0"/>
              <a:t>Now I can tailor my network to meet my needs!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000" dirty="0"/>
              <a:t>I can….</a:t>
            </a:r>
          </a:p>
          <a:p>
            <a:pPr marL="0" indent="0">
              <a:buNone/>
            </a:pPr>
            <a:endParaRPr lang="en-US" sz="1800" dirty="0"/>
          </a:p>
          <a:p>
            <a:pPr marL="692150" indent="-404813">
              <a:buFont typeface="+mj-lt"/>
              <a:buAutoNum type="arabicPeriod"/>
            </a:pPr>
            <a:r>
              <a:rPr lang="en-US" dirty="0"/>
              <a:t>Quickly deploy new protocols. </a:t>
            </a:r>
          </a:p>
          <a:p>
            <a:pPr marL="692150" indent="-404813">
              <a:buFont typeface="+mj-lt"/>
              <a:buAutoNum type="arabicPeriod"/>
            </a:pPr>
            <a:r>
              <a:rPr lang="en-US" dirty="0"/>
              <a:t>Monitor precisely what my forwarding plane is doing.</a:t>
            </a:r>
          </a:p>
          <a:p>
            <a:pPr marL="692150" indent="-404813">
              <a:buFont typeface="+mj-lt"/>
              <a:buAutoNum type="arabicPeriod"/>
            </a:pPr>
            <a:r>
              <a:rPr lang="en-US" dirty="0"/>
              <a:t>Fold expensive </a:t>
            </a:r>
            <a:r>
              <a:rPr lang="en-US" dirty="0" err="1"/>
              <a:t>middlebox</a:t>
            </a:r>
            <a:r>
              <a:rPr lang="en-US" dirty="0"/>
              <a:t> functions into the network, for free.</a:t>
            </a:r>
          </a:p>
          <a:p>
            <a:pPr marL="692150" indent="-404813">
              <a:buFont typeface="+mj-lt"/>
              <a:buAutoNum type="arabicPeriod"/>
            </a:pPr>
            <a:r>
              <a:rPr lang="en-US" dirty="0"/>
              <a:t>Try out beautiful new ideas. Tailor my network to meet my needs.</a:t>
            </a:r>
          </a:p>
          <a:p>
            <a:pPr marL="692150" indent="-404813">
              <a:buFont typeface="+mj-lt"/>
              <a:buAutoNum type="arabicPeriod"/>
            </a:pPr>
            <a:r>
              <a:rPr lang="en-US" dirty="0"/>
              <a:t>Differentiate. Now I own my intellectual property.</a:t>
            </a:r>
          </a:p>
        </p:txBody>
      </p:sp>
    </p:spTree>
    <p:extLst>
      <p:ext uri="{BB962C8B-B14F-4D97-AF65-F5344CB8AC3E}">
        <p14:creationId xmlns:p14="http://schemas.microsoft.com/office/powerpoint/2010/main" val="1003735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But wait a minute…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4683" y="3852759"/>
            <a:ext cx="11312013" cy="1655762"/>
          </a:xfrm>
        </p:spPr>
        <p:txBody>
          <a:bodyPr>
            <a:noAutofit/>
          </a:bodyPr>
          <a:lstStyle/>
          <a:p>
            <a:r>
              <a:rPr lang="en-US" sz="5400" dirty="0"/>
              <a:t>Everything on the last slide is untrue!</a:t>
            </a:r>
          </a:p>
        </p:txBody>
      </p:sp>
    </p:spTree>
    <p:extLst>
      <p:ext uri="{BB962C8B-B14F-4D97-AF65-F5344CB8AC3E}">
        <p14:creationId xmlns:p14="http://schemas.microsoft.com/office/powerpoint/2010/main" val="2179787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D92C527F-5DEB-0247-9885-79CB8AF85DB1}"/>
              </a:ext>
            </a:extLst>
          </p:cNvPr>
          <p:cNvGrpSpPr/>
          <p:nvPr/>
        </p:nvGrpSpPr>
        <p:grpSpPr>
          <a:xfrm>
            <a:off x="4644571" y="1828800"/>
            <a:ext cx="5827486" cy="4397829"/>
            <a:chOff x="4644571" y="1828800"/>
            <a:chExt cx="5827486" cy="4397829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405ABF61-AE16-DE4B-AF1D-AB31879DE4D7}"/>
                </a:ext>
              </a:extLst>
            </p:cNvPr>
            <p:cNvGrpSpPr/>
            <p:nvPr/>
          </p:nvGrpSpPr>
          <p:grpSpPr>
            <a:xfrm>
              <a:off x="4644571" y="1828800"/>
              <a:ext cx="5827486" cy="4397829"/>
              <a:chOff x="4644571" y="1828800"/>
              <a:chExt cx="5827486" cy="4397829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53B17B8D-8DE0-AA46-8B69-037E0E5227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7157" b="89992" l="4208" r="92279">
                            <a14:foregroundMark x1="57802" y1="68137" x2="57802" y2="68137"/>
                            <a14:foregroundMark x1="75776" y1="68505" x2="75776" y2="68505"/>
                            <a14:foregroundMark x1="75776" y1="68505" x2="59273" y2="68873"/>
                            <a14:foregroundMark x1="26266" y1="35498" x2="21855" y2="65605"/>
                            <a14:foregroundMark x1="8660" y1="79534" x2="90114" y2="80270"/>
                            <a14:foregroundMark x1="27002" y1="81005" x2="89747" y2="81740"/>
                            <a14:backgroundMark x1="11234" y1="82475" x2="89011" y2="82108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122175" y="4348927"/>
                <a:ext cx="2024462" cy="1782355"/>
              </a:xfrm>
              <a:prstGeom prst="rect">
                <a:avLst/>
              </a:prstGeom>
              <a:effectLst>
                <a:outerShdw blurRad="50800" dist="76200" dir="5400000" algn="t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" name="Rectangle 4"/>
              <p:cNvSpPr/>
              <p:nvPr/>
            </p:nvSpPr>
            <p:spPr>
              <a:xfrm>
                <a:off x="6547367" y="2611922"/>
                <a:ext cx="3083723" cy="987555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7F7F7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85335" tIns="42671" rIns="85335" bIns="42671" rtlCol="0" anchor="ctr"/>
              <a:lstStyle/>
              <a:p>
                <a:pPr algn="ctr"/>
                <a:r>
                  <a:rPr lang="en-US" sz="3733" dirty="0">
                    <a:solidFill>
                      <a:schemeClr val="tx1"/>
                    </a:solidFill>
                  </a:rPr>
                  <a:t> Switch OS</a:t>
                </a:r>
              </a:p>
            </p:txBody>
          </p:sp>
          <p:sp>
            <p:nvSpPr>
              <p:cNvPr id="17" name="Rounded Rectangle 16"/>
              <p:cNvSpPr/>
              <p:nvPr/>
            </p:nvSpPr>
            <p:spPr>
              <a:xfrm>
                <a:off x="6547367" y="2045597"/>
                <a:ext cx="767831" cy="48151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85335" tIns="42671" rIns="85335" bIns="42671" rtlCol="0" anchor="ctr"/>
              <a:lstStyle/>
              <a:p>
                <a:pPr algn="ctr"/>
                <a:r>
                  <a:rPr lang="en-US" dirty="0">
                    <a:solidFill>
                      <a:srgbClr val="2B69B7"/>
                    </a:solidFill>
                  </a:rPr>
                  <a:t>OSPF</a:t>
                </a:r>
              </a:p>
            </p:txBody>
          </p:sp>
          <p:sp>
            <p:nvSpPr>
              <p:cNvPr id="19" name="Rounded Rectangle 18"/>
              <p:cNvSpPr/>
              <p:nvPr/>
            </p:nvSpPr>
            <p:spPr>
              <a:xfrm>
                <a:off x="7368651" y="2045597"/>
                <a:ext cx="666397" cy="48151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85335" tIns="42671" rIns="85335" bIns="42671" rtlCol="0" anchor="ctr"/>
              <a:lstStyle/>
              <a:p>
                <a:pPr algn="ctr"/>
                <a:r>
                  <a:rPr lang="en-US" dirty="0">
                    <a:solidFill>
                      <a:srgbClr val="2B69B7"/>
                    </a:solidFill>
                  </a:rPr>
                  <a:t>BGP</a:t>
                </a:r>
              </a:p>
            </p:txBody>
          </p:sp>
          <p:sp>
            <p:nvSpPr>
              <p:cNvPr id="20" name="Rounded Rectangle 19"/>
              <p:cNvSpPr/>
              <p:nvPr/>
            </p:nvSpPr>
            <p:spPr>
              <a:xfrm>
                <a:off x="8996589" y="2039972"/>
                <a:ext cx="634501" cy="48151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85335" tIns="42671" rIns="85335" bIns="42671" rtlCol="0" anchor="ctr"/>
              <a:lstStyle/>
              <a:p>
                <a:pPr algn="ctr"/>
                <a:r>
                  <a:rPr lang="en-US" sz="2000" i="1" dirty="0">
                    <a:solidFill>
                      <a:srgbClr val="2B69B7"/>
                    </a:solidFill>
                  </a:rPr>
                  <a:t>etc</a:t>
                </a:r>
                <a:r>
                  <a:rPr lang="en-US" sz="2000" dirty="0">
                    <a:solidFill>
                      <a:srgbClr val="2B69B7"/>
                    </a:solidFill>
                  </a:rPr>
                  <a:t>.</a:t>
                </a:r>
              </a:p>
            </p:txBody>
          </p:sp>
          <p:cxnSp>
            <p:nvCxnSpPr>
              <p:cNvPr id="8" name="Straight Connector 7"/>
              <p:cNvCxnSpPr/>
              <p:nvPr/>
            </p:nvCxnSpPr>
            <p:spPr>
              <a:xfrm>
                <a:off x="8353168" y="2280731"/>
                <a:ext cx="271848" cy="0"/>
              </a:xfrm>
              <a:prstGeom prst="line">
                <a:avLst/>
              </a:prstGeom>
              <a:ln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9" name="Group 58"/>
              <p:cNvGrpSpPr/>
              <p:nvPr/>
            </p:nvGrpSpPr>
            <p:grpSpPr>
              <a:xfrm>
                <a:off x="4644571" y="1828800"/>
                <a:ext cx="5827486" cy="4397829"/>
                <a:chOff x="4644571" y="1828800"/>
                <a:chExt cx="5827486" cy="4397829"/>
              </a:xfrm>
            </p:grpSpPr>
            <p:cxnSp>
              <p:nvCxnSpPr>
                <p:cNvPr id="47" name="Straight Connector 46"/>
                <p:cNvCxnSpPr>
                  <a:cxnSpLocks/>
                  <a:endCxn id="55" idx="0"/>
                </p:cNvCxnSpPr>
                <p:nvPr/>
              </p:nvCxnSpPr>
              <p:spPr>
                <a:xfrm flipV="1">
                  <a:off x="4644571" y="1828800"/>
                  <a:ext cx="1524000" cy="177074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/>
                <p:cNvCxnSpPr>
                  <a:cxnSpLocks/>
                  <a:stCxn id="55" idx="3"/>
                </p:cNvCxnSpPr>
                <p:nvPr/>
              </p:nvCxnSpPr>
              <p:spPr>
                <a:xfrm flipH="1" flipV="1">
                  <a:off x="4644571" y="4219010"/>
                  <a:ext cx="1539706" cy="199310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5" name="Freeform 54"/>
                <p:cNvSpPr/>
                <p:nvPr/>
              </p:nvSpPr>
              <p:spPr>
                <a:xfrm>
                  <a:off x="6168571" y="1828800"/>
                  <a:ext cx="4303486" cy="4397829"/>
                </a:xfrm>
                <a:custGeom>
                  <a:avLst/>
                  <a:gdLst>
                    <a:gd name="connsiteX0" fmla="*/ 0 w 3976914"/>
                    <a:gd name="connsiteY0" fmla="*/ 0 h 4397829"/>
                    <a:gd name="connsiteX1" fmla="*/ 3976914 w 3976914"/>
                    <a:gd name="connsiteY1" fmla="*/ 0 h 4397829"/>
                    <a:gd name="connsiteX2" fmla="*/ 3962400 w 3976914"/>
                    <a:gd name="connsiteY2" fmla="*/ 4397829 h 4397829"/>
                    <a:gd name="connsiteX3" fmla="*/ 14514 w 3976914"/>
                    <a:gd name="connsiteY3" fmla="*/ 4383314 h 43978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976914" h="4397829">
                      <a:moveTo>
                        <a:pt x="0" y="0"/>
                      </a:moveTo>
                      <a:lnTo>
                        <a:pt x="3976914" y="0"/>
                      </a:lnTo>
                      <a:lnTo>
                        <a:pt x="3962400" y="4397829"/>
                      </a:lnTo>
                      <a:lnTo>
                        <a:pt x="14514" y="4383314"/>
                      </a:ln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4" name="Straight Arrow Connector 3"/>
              <p:cNvCxnSpPr>
                <a:cxnSpLocks/>
                <a:stCxn id="5" idx="2"/>
                <a:endCxn id="12" idx="0"/>
              </p:cNvCxnSpPr>
              <p:nvPr/>
            </p:nvCxnSpPr>
            <p:spPr>
              <a:xfrm>
                <a:off x="8089229" y="3599477"/>
                <a:ext cx="20371" cy="1345029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Rounded Rectangle 5"/>
              <p:cNvSpPr>
                <a:spLocks/>
              </p:cNvSpPr>
              <p:nvPr/>
            </p:nvSpPr>
            <p:spPr>
              <a:xfrm>
                <a:off x="7486940" y="3701075"/>
                <a:ext cx="1245321" cy="48151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85335" tIns="42671" rIns="85335" bIns="42671" rtlCol="0" anchor="ctr"/>
              <a:lstStyle/>
              <a:p>
                <a:pPr algn="ctr"/>
                <a:r>
                  <a:rPr lang="en-US" sz="2400">
                    <a:solidFill>
                      <a:srgbClr val="2B69B7"/>
                    </a:solidFill>
                  </a:rPr>
                  <a:t>Driver</a:t>
                </a:r>
                <a:endParaRPr lang="en-US" sz="2400" dirty="0">
                  <a:solidFill>
                    <a:srgbClr val="2B69B7"/>
                  </a:solidFill>
                </a:endParaRPr>
              </a:p>
            </p:txBody>
          </p:sp>
        </p:grpSp>
        <p:sp>
          <p:nvSpPr>
            <p:cNvPr id="12" name="Trapezoid 11">
              <a:extLst>
                <a:ext uri="{FF2B5EF4-FFF2-40B4-BE49-F238E27FC236}">
                  <a16:creationId xmlns:a16="http://schemas.microsoft.com/office/drawing/2014/main" id="{E9FFEA66-66E1-FA44-BC71-A9E8B3F57F5A}"/>
                </a:ext>
              </a:extLst>
            </p:cNvPr>
            <p:cNvSpPr/>
            <p:nvPr/>
          </p:nvSpPr>
          <p:spPr>
            <a:xfrm>
              <a:off x="7771462" y="4944506"/>
              <a:ext cx="676275" cy="142875"/>
            </a:xfrm>
            <a:prstGeom prst="trapezoid">
              <a:avLst>
                <a:gd name="adj" fmla="val 11667"/>
              </a:avLst>
            </a:prstGeom>
            <a:solidFill>
              <a:srgbClr val="ABAC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6093" y="3105699"/>
            <a:ext cx="3113680" cy="1846087"/>
          </a:xfrm>
          <a:prstGeom prst="rect">
            <a:avLst/>
          </a:prstGeom>
        </p:spPr>
      </p:pic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C15C9E15-5C4F-C143-B8A9-A79FD8F59A31}"/>
              </a:ext>
            </a:extLst>
          </p:cNvPr>
          <p:cNvSpPr/>
          <p:nvPr/>
        </p:nvSpPr>
        <p:spPr>
          <a:xfrm>
            <a:off x="8195965" y="2034709"/>
            <a:ext cx="666397" cy="481519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5335" tIns="42671" rIns="85335" bIns="42671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New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F30B3D4A-DCD3-2F4C-97CA-1E9086BAD0C6}"/>
              </a:ext>
            </a:extLst>
          </p:cNvPr>
          <p:cNvCxnSpPr>
            <a:stCxn id="45" idx="2"/>
            <a:endCxn id="33" idx="0"/>
          </p:cNvCxnSpPr>
          <p:nvPr/>
        </p:nvCxnSpPr>
        <p:spPr>
          <a:xfrm>
            <a:off x="8529164" y="2516228"/>
            <a:ext cx="10837" cy="2697022"/>
          </a:xfrm>
          <a:prstGeom prst="straightConnector1">
            <a:avLst/>
          </a:prstGeom>
          <a:ln w="19050">
            <a:solidFill>
              <a:schemeClr val="accent4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2CE80AC-623E-1142-8B52-B899CD7A86A5}"/>
              </a:ext>
            </a:extLst>
          </p:cNvPr>
          <p:cNvGrpSpPr/>
          <p:nvPr/>
        </p:nvGrpSpPr>
        <p:grpSpPr>
          <a:xfrm>
            <a:off x="7151177" y="5213250"/>
            <a:ext cx="1766885" cy="497711"/>
            <a:chOff x="7216493" y="5213250"/>
            <a:chExt cx="1766885" cy="49771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AD7C8A8A-E980-4E4E-AC3F-5B5422C5FB9D}"/>
                </a:ext>
              </a:extLst>
            </p:cNvPr>
            <p:cNvSpPr/>
            <p:nvPr/>
          </p:nvSpPr>
          <p:spPr>
            <a:xfrm>
              <a:off x="7467232" y="5213250"/>
              <a:ext cx="254643" cy="4977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7938EAA-4A07-8249-8334-5FBDAE679C5B}"/>
                </a:ext>
              </a:extLst>
            </p:cNvPr>
            <p:cNvSpPr/>
            <p:nvPr/>
          </p:nvSpPr>
          <p:spPr>
            <a:xfrm>
              <a:off x="7972614" y="5213250"/>
              <a:ext cx="254643" cy="4977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AA2D13F-4FE4-BB48-8EB7-5DA405FAD1DD}"/>
                </a:ext>
              </a:extLst>
            </p:cNvPr>
            <p:cNvSpPr/>
            <p:nvPr/>
          </p:nvSpPr>
          <p:spPr>
            <a:xfrm>
              <a:off x="8477996" y="5213250"/>
              <a:ext cx="254643" cy="4977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832EC94A-4A43-4A42-8D00-1033B21B120C}"/>
                </a:ext>
              </a:extLst>
            </p:cNvPr>
            <p:cNvCxnSpPr>
              <a:stCxn id="2" idx="3"/>
              <a:endCxn id="21" idx="1"/>
            </p:cNvCxnSpPr>
            <p:nvPr/>
          </p:nvCxnSpPr>
          <p:spPr>
            <a:xfrm>
              <a:off x="7721875" y="5462106"/>
              <a:ext cx="25073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FD2F5BDA-F1DE-3641-83CA-890ED9021DA0}"/>
                </a:ext>
              </a:extLst>
            </p:cNvPr>
            <p:cNvCxnSpPr>
              <a:cxnSpLocks/>
              <a:stCxn id="21" idx="3"/>
              <a:endCxn id="22" idx="1"/>
            </p:cNvCxnSpPr>
            <p:nvPr/>
          </p:nvCxnSpPr>
          <p:spPr>
            <a:xfrm>
              <a:off x="8227257" y="5462106"/>
              <a:ext cx="25073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872499E9-442E-A54C-8C3A-996737262B6B}"/>
                </a:ext>
              </a:extLst>
            </p:cNvPr>
            <p:cNvCxnSpPr>
              <a:cxnSpLocks/>
              <a:stCxn id="22" idx="3"/>
              <a:endCxn id="23" idx="1"/>
            </p:cNvCxnSpPr>
            <p:nvPr/>
          </p:nvCxnSpPr>
          <p:spPr>
            <a:xfrm>
              <a:off x="8732639" y="5462106"/>
              <a:ext cx="25073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339F767E-E5BC-9A47-9862-4849D0881B1E}"/>
                </a:ext>
              </a:extLst>
            </p:cNvPr>
            <p:cNvCxnSpPr/>
            <p:nvPr/>
          </p:nvCxnSpPr>
          <p:spPr>
            <a:xfrm>
              <a:off x="7216493" y="5462105"/>
              <a:ext cx="25073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BB0836A-ADBA-9040-8942-6AEF2349B717}"/>
              </a:ext>
            </a:extLst>
          </p:cNvPr>
          <p:cNvGrpSpPr/>
          <p:nvPr/>
        </p:nvGrpSpPr>
        <p:grpSpPr>
          <a:xfrm>
            <a:off x="8412679" y="5213250"/>
            <a:ext cx="1010765" cy="497711"/>
            <a:chOff x="7052748" y="555585"/>
            <a:chExt cx="1010765" cy="497711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03D1904-2258-EA40-8C21-D32E623EF6E3}"/>
                </a:ext>
              </a:extLst>
            </p:cNvPr>
            <p:cNvSpPr/>
            <p:nvPr/>
          </p:nvSpPr>
          <p:spPr>
            <a:xfrm>
              <a:off x="7558131" y="555585"/>
              <a:ext cx="254643" cy="4977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FA6320F1-9B12-B042-ADF5-E5DF6C60798C}"/>
                </a:ext>
              </a:extLst>
            </p:cNvPr>
            <p:cNvCxnSpPr/>
            <p:nvPr/>
          </p:nvCxnSpPr>
          <p:spPr>
            <a:xfrm>
              <a:off x="7812774" y="804440"/>
              <a:ext cx="25073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A455A03-F543-094A-A3B7-90E904A5F90A}"/>
                </a:ext>
              </a:extLst>
            </p:cNvPr>
            <p:cNvSpPr/>
            <p:nvPr/>
          </p:nvSpPr>
          <p:spPr>
            <a:xfrm>
              <a:off x="7052748" y="555585"/>
              <a:ext cx="254643" cy="497711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53D8629-1C95-4F41-9CD9-56AE882E9103}"/>
              </a:ext>
            </a:extLst>
          </p:cNvPr>
          <p:cNvGrpSpPr/>
          <p:nvPr/>
        </p:nvGrpSpPr>
        <p:grpSpPr>
          <a:xfrm>
            <a:off x="6402808" y="5274919"/>
            <a:ext cx="719367" cy="157821"/>
            <a:chOff x="6019123" y="5031226"/>
            <a:chExt cx="719367" cy="15782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2CAA7B0-4C34-9947-8FF1-6293ABC8683C}"/>
                </a:ext>
              </a:extLst>
            </p:cNvPr>
            <p:cNvSpPr/>
            <p:nvPr/>
          </p:nvSpPr>
          <p:spPr>
            <a:xfrm>
              <a:off x="6019123" y="5031227"/>
              <a:ext cx="414701" cy="15782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C6E7633-C779-A04A-9C22-E16128C59D96}"/>
                </a:ext>
              </a:extLst>
            </p:cNvPr>
            <p:cNvSpPr/>
            <p:nvPr/>
          </p:nvSpPr>
          <p:spPr>
            <a:xfrm>
              <a:off x="6437203" y="5031227"/>
              <a:ext cx="146069" cy="157819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B424A9A-1C69-1740-8601-7426105F3B77}"/>
                </a:ext>
              </a:extLst>
            </p:cNvPr>
            <p:cNvSpPr/>
            <p:nvPr/>
          </p:nvSpPr>
          <p:spPr>
            <a:xfrm>
              <a:off x="6592421" y="5031226"/>
              <a:ext cx="146069" cy="157819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DEF0C2A-8741-CC42-B0F9-E2034EB87C31}"/>
              </a:ext>
            </a:extLst>
          </p:cNvPr>
          <p:cNvGrpSpPr/>
          <p:nvPr/>
        </p:nvGrpSpPr>
        <p:grpSpPr>
          <a:xfrm>
            <a:off x="6347791" y="5277629"/>
            <a:ext cx="868592" cy="157821"/>
            <a:chOff x="6019123" y="5031226"/>
            <a:chExt cx="868592" cy="157821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4556FFF4-D93E-3649-8A17-85036E34EF5C}"/>
                </a:ext>
              </a:extLst>
            </p:cNvPr>
            <p:cNvSpPr/>
            <p:nvPr/>
          </p:nvSpPr>
          <p:spPr>
            <a:xfrm>
              <a:off x="6019123" y="5031227"/>
              <a:ext cx="414701" cy="15782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687A8271-F628-E64E-BEBF-B3E6F581C4C1}"/>
                </a:ext>
              </a:extLst>
            </p:cNvPr>
            <p:cNvSpPr/>
            <p:nvPr/>
          </p:nvSpPr>
          <p:spPr>
            <a:xfrm>
              <a:off x="6437203" y="5031227"/>
              <a:ext cx="146069" cy="157819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3F4D8C6-0E18-C649-A5DB-A66924C293A2}"/>
                </a:ext>
              </a:extLst>
            </p:cNvPr>
            <p:cNvSpPr/>
            <p:nvPr/>
          </p:nvSpPr>
          <p:spPr>
            <a:xfrm>
              <a:off x="6592421" y="5031226"/>
              <a:ext cx="146069" cy="157819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38D98E38-F965-5E43-86D0-8422ACF8FDE5}"/>
                </a:ext>
              </a:extLst>
            </p:cNvPr>
            <p:cNvSpPr/>
            <p:nvPr/>
          </p:nvSpPr>
          <p:spPr>
            <a:xfrm>
              <a:off x="6741646" y="5031226"/>
              <a:ext cx="146069" cy="157819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24953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70833E-6 4.44444E-6 L 0.20664 0.0006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26" y="2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039 -0.00093 L 0.23958 -0.0011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53" y="-2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399313" y="3142665"/>
            <a:ext cx="1886857" cy="124822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2"/>
                </a:solidFill>
              </a:rPr>
              <a:t>Network Equipment Vendor</a:t>
            </a:r>
          </a:p>
        </p:txBody>
      </p:sp>
      <p:sp>
        <p:nvSpPr>
          <p:cNvPr id="8" name="Rectangle 7"/>
          <p:cNvSpPr/>
          <p:nvPr/>
        </p:nvSpPr>
        <p:spPr>
          <a:xfrm>
            <a:off x="2039882" y="3142665"/>
            <a:ext cx="1886857" cy="124822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2"/>
                </a:solidFill>
              </a:rPr>
              <a:t>Network Owner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07420" y="2870244"/>
            <a:ext cx="670642" cy="445977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2342157" y="2772043"/>
            <a:ext cx="1282305" cy="526649"/>
            <a:chOff x="1595345" y="5137552"/>
            <a:chExt cx="1282305" cy="526649"/>
          </a:xfrm>
        </p:grpSpPr>
        <p:pic>
          <p:nvPicPr>
            <p:cNvPr id="11" name="Content Placeholder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95345" y="5448701"/>
              <a:ext cx="324060" cy="215500"/>
            </a:xfrm>
            <a:prstGeom prst="rect">
              <a:avLst/>
            </a:prstGeom>
          </p:spPr>
        </p:pic>
        <p:pic>
          <p:nvPicPr>
            <p:cNvPr id="12" name="Content Placeholder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14760" y="5448701"/>
              <a:ext cx="324060" cy="215500"/>
            </a:xfrm>
            <a:prstGeom prst="rect">
              <a:avLst/>
            </a:prstGeom>
          </p:spPr>
        </p:pic>
        <p:pic>
          <p:nvPicPr>
            <p:cNvPr id="13" name="Content Placeholder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34175" y="5448701"/>
              <a:ext cx="324060" cy="215500"/>
            </a:xfrm>
            <a:prstGeom prst="rect">
              <a:avLst/>
            </a:prstGeom>
          </p:spPr>
        </p:pic>
        <p:pic>
          <p:nvPicPr>
            <p:cNvPr id="14" name="Content Placeholder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53590" y="5448701"/>
              <a:ext cx="324060" cy="215500"/>
            </a:xfrm>
            <a:prstGeom prst="rect">
              <a:avLst/>
            </a:prstGeom>
          </p:spPr>
        </p:pic>
        <p:cxnSp>
          <p:nvCxnSpPr>
            <p:cNvPr id="17" name="Straight Connector 16"/>
            <p:cNvCxnSpPr>
              <a:stCxn id="11" idx="0"/>
              <a:endCxn id="9" idx="0"/>
            </p:cNvCxnSpPr>
            <p:nvPr/>
          </p:nvCxnSpPr>
          <p:spPr>
            <a:xfrm flipV="1">
              <a:off x="1757375" y="5137552"/>
              <a:ext cx="266910" cy="31114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12" idx="0"/>
              <a:endCxn id="9" idx="0"/>
            </p:cNvCxnSpPr>
            <p:nvPr/>
          </p:nvCxnSpPr>
          <p:spPr>
            <a:xfrm flipH="1" flipV="1">
              <a:off x="2024285" y="5137552"/>
              <a:ext cx="52505" cy="31114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stCxn id="13" idx="0"/>
              <a:endCxn id="9" idx="0"/>
            </p:cNvCxnSpPr>
            <p:nvPr/>
          </p:nvCxnSpPr>
          <p:spPr>
            <a:xfrm flipH="1" flipV="1">
              <a:off x="2024285" y="5137552"/>
              <a:ext cx="371920" cy="31114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4" idx="0"/>
              <a:endCxn id="9" idx="0"/>
            </p:cNvCxnSpPr>
            <p:nvPr/>
          </p:nvCxnSpPr>
          <p:spPr>
            <a:xfrm flipH="1" flipV="1">
              <a:off x="2024285" y="5137552"/>
              <a:ext cx="691335" cy="31114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stCxn id="11" idx="0"/>
              <a:endCxn id="15" idx="0"/>
            </p:cNvCxnSpPr>
            <p:nvPr/>
          </p:nvCxnSpPr>
          <p:spPr>
            <a:xfrm flipV="1">
              <a:off x="1757375" y="5137552"/>
              <a:ext cx="746334" cy="31114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stCxn id="12" idx="0"/>
              <a:endCxn id="15" idx="0"/>
            </p:cNvCxnSpPr>
            <p:nvPr/>
          </p:nvCxnSpPr>
          <p:spPr>
            <a:xfrm flipV="1">
              <a:off x="2076790" y="5137552"/>
              <a:ext cx="426919" cy="31114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>
              <a:stCxn id="13" idx="0"/>
              <a:endCxn id="15" idx="0"/>
            </p:cNvCxnSpPr>
            <p:nvPr/>
          </p:nvCxnSpPr>
          <p:spPr>
            <a:xfrm flipV="1">
              <a:off x="2396205" y="5137552"/>
              <a:ext cx="107504" cy="31114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stCxn id="14" idx="0"/>
              <a:endCxn id="15" idx="0"/>
            </p:cNvCxnSpPr>
            <p:nvPr/>
          </p:nvCxnSpPr>
          <p:spPr>
            <a:xfrm flipH="1" flipV="1">
              <a:off x="2503709" y="5137552"/>
              <a:ext cx="211911" cy="31114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Content Placeholder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62255" y="5137552"/>
              <a:ext cx="324060" cy="215500"/>
            </a:xfrm>
            <a:prstGeom prst="rect">
              <a:avLst/>
            </a:prstGeom>
          </p:spPr>
        </p:pic>
        <p:pic>
          <p:nvPicPr>
            <p:cNvPr id="15" name="Content Placeholder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1679" y="5137552"/>
              <a:ext cx="324060" cy="215500"/>
            </a:xfrm>
            <a:prstGeom prst="rect">
              <a:avLst/>
            </a:prstGeom>
          </p:spPr>
        </p:pic>
      </p:grpSp>
      <p:grpSp>
        <p:nvGrpSpPr>
          <p:cNvPr id="59" name="Group 58"/>
          <p:cNvGrpSpPr/>
          <p:nvPr/>
        </p:nvGrpSpPr>
        <p:grpSpPr>
          <a:xfrm>
            <a:off x="8403455" y="4233387"/>
            <a:ext cx="1444172" cy="1072535"/>
            <a:chOff x="8403455" y="4233387"/>
            <a:chExt cx="1444172" cy="1072535"/>
          </a:xfrm>
        </p:grpSpPr>
        <p:sp>
          <p:nvSpPr>
            <p:cNvPr id="6" name="Rectangle 5"/>
            <p:cNvSpPr/>
            <p:nvPr/>
          </p:nvSpPr>
          <p:spPr>
            <a:xfrm>
              <a:off x="8403455" y="4443455"/>
              <a:ext cx="1444172" cy="86246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2"/>
                  </a:solidFill>
                </a:rPr>
                <a:t>ASIC</a:t>
              </a:r>
            </a:p>
            <a:p>
              <a:pPr algn="ctr"/>
              <a:r>
                <a:rPr lang="en-US" sz="2400" dirty="0">
                  <a:solidFill>
                    <a:schemeClr val="tx2"/>
                  </a:solidFill>
                </a:rPr>
                <a:t>Team</a:t>
              </a: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21529" y="4233387"/>
              <a:ext cx="608024" cy="321280"/>
            </a:xfrm>
            <a:prstGeom prst="rect">
              <a:avLst/>
            </a:prstGeom>
          </p:spPr>
        </p:pic>
      </p:grpSp>
      <p:grpSp>
        <p:nvGrpSpPr>
          <p:cNvPr id="57" name="Group 56"/>
          <p:cNvGrpSpPr/>
          <p:nvPr/>
        </p:nvGrpSpPr>
        <p:grpSpPr>
          <a:xfrm>
            <a:off x="8403455" y="1798038"/>
            <a:ext cx="1444172" cy="1338535"/>
            <a:chOff x="8403455" y="1798038"/>
            <a:chExt cx="1444172" cy="1338535"/>
          </a:xfrm>
        </p:grpSpPr>
        <p:sp>
          <p:nvSpPr>
            <p:cNvPr id="7" name="Rectangle 6"/>
            <p:cNvSpPr/>
            <p:nvPr/>
          </p:nvSpPr>
          <p:spPr>
            <a:xfrm>
              <a:off x="8403455" y="2274106"/>
              <a:ext cx="1444172" cy="86246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2"/>
                  </a:solidFill>
                </a:rPr>
                <a:t>Software</a:t>
              </a:r>
            </a:p>
            <a:p>
              <a:pPr algn="ctr"/>
              <a:r>
                <a:rPr lang="en-US" sz="2400" dirty="0">
                  <a:solidFill>
                    <a:schemeClr val="tx2"/>
                  </a:solidFill>
                </a:rPr>
                <a:t>Team</a:t>
              </a: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29550" y="1798038"/>
              <a:ext cx="598468" cy="598468"/>
            </a:xfrm>
            <a:prstGeom prst="rect">
              <a:avLst/>
            </a:prstGeom>
          </p:spPr>
        </p:pic>
      </p:grpSp>
      <p:grpSp>
        <p:nvGrpSpPr>
          <p:cNvPr id="56" name="Group 55"/>
          <p:cNvGrpSpPr/>
          <p:nvPr/>
        </p:nvGrpSpPr>
        <p:grpSpPr>
          <a:xfrm>
            <a:off x="3790869" y="2373528"/>
            <a:ext cx="1735106" cy="1548990"/>
            <a:chOff x="3790869" y="2373528"/>
            <a:chExt cx="1735106" cy="1548990"/>
          </a:xfrm>
        </p:grpSpPr>
        <p:sp>
          <p:nvSpPr>
            <p:cNvPr id="44" name="Arc 43"/>
            <p:cNvSpPr/>
            <p:nvPr/>
          </p:nvSpPr>
          <p:spPr>
            <a:xfrm>
              <a:off x="3790869" y="2906297"/>
              <a:ext cx="1735106" cy="1016221"/>
            </a:xfrm>
            <a:prstGeom prst="arc">
              <a:avLst>
                <a:gd name="adj1" fmla="val 12040470"/>
                <a:gd name="adj2" fmla="val 20462614"/>
              </a:avLst>
            </a:prstGeom>
            <a:ln w="5715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137794" y="2373528"/>
              <a:ext cx="11418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Feature</a:t>
              </a:r>
              <a:endParaRPr lang="en-US" sz="2800" dirty="0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6806080" y="2162072"/>
            <a:ext cx="1706897" cy="1324697"/>
            <a:chOff x="6806080" y="2162072"/>
            <a:chExt cx="1706897" cy="1324697"/>
          </a:xfrm>
        </p:grpSpPr>
        <p:sp>
          <p:nvSpPr>
            <p:cNvPr id="47" name="Arc 46"/>
            <p:cNvSpPr/>
            <p:nvPr/>
          </p:nvSpPr>
          <p:spPr>
            <a:xfrm rot="19849303" flipH="1" flipV="1">
              <a:off x="6806080" y="2162072"/>
              <a:ext cx="1706897" cy="1324697"/>
            </a:xfrm>
            <a:prstGeom prst="arc">
              <a:avLst>
                <a:gd name="adj1" fmla="val 12040470"/>
                <a:gd name="adj2" fmla="val 20462614"/>
              </a:avLst>
            </a:prstGeom>
            <a:ln w="5715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/>
            <p:cNvSpPr txBox="1"/>
            <p:nvPr/>
          </p:nvSpPr>
          <p:spPr>
            <a:xfrm rot="19402923">
              <a:off x="7531825" y="3005896"/>
              <a:ext cx="8042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Weeks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7064348" y="3744396"/>
            <a:ext cx="1706897" cy="1324697"/>
            <a:chOff x="7064348" y="3744396"/>
            <a:chExt cx="1706897" cy="1324697"/>
          </a:xfrm>
        </p:grpSpPr>
        <p:sp>
          <p:nvSpPr>
            <p:cNvPr id="50" name="Arc 49"/>
            <p:cNvSpPr/>
            <p:nvPr/>
          </p:nvSpPr>
          <p:spPr>
            <a:xfrm rot="1546502" flipH="1" flipV="1">
              <a:off x="7064348" y="3744396"/>
              <a:ext cx="1706897" cy="1324697"/>
            </a:xfrm>
            <a:prstGeom prst="arc">
              <a:avLst>
                <a:gd name="adj1" fmla="val 12040470"/>
                <a:gd name="adj2" fmla="val 20462614"/>
              </a:avLst>
            </a:prstGeom>
            <a:ln w="5715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/>
            <p:cNvSpPr txBox="1"/>
            <p:nvPr/>
          </p:nvSpPr>
          <p:spPr>
            <a:xfrm rot="1921114">
              <a:off x="7297391" y="4586856"/>
              <a:ext cx="72955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Years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3812165" y="3611041"/>
            <a:ext cx="1735106" cy="1516536"/>
            <a:chOff x="3812165" y="3611041"/>
            <a:chExt cx="1735106" cy="1516536"/>
          </a:xfrm>
        </p:grpSpPr>
        <p:sp>
          <p:nvSpPr>
            <p:cNvPr id="51" name="Arc 50"/>
            <p:cNvSpPr/>
            <p:nvPr/>
          </p:nvSpPr>
          <p:spPr>
            <a:xfrm rot="10800000">
              <a:off x="3812165" y="3611041"/>
              <a:ext cx="1735106" cy="1016221"/>
            </a:xfrm>
            <a:prstGeom prst="arc">
              <a:avLst>
                <a:gd name="adj1" fmla="val 12040470"/>
                <a:gd name="adj2" fmla="val 20462614"/>
              </a:avLst>
            </a:prstGeom>
            <a:ln w="5715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239953" y="4665912"/>
              <a:ext cx="8372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/>
                <a:t>Years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7052866" y="2229495"/>
            <a:ext cx="1758286" cy="1555448"/>
            <a:chOff x="7052866" y="2229495"/>
            <a:chExt cx="1758286" cy="1555448"/>
          </a:xfrm>
        </p:grpSpPr>
        <p:sp>
          <p:nvSpPr>
            <p:cNvPr id="45" name="Arc 44"/>
            <p:cNvSpPr/>
            <p:nvPr/>
          </p:nvSpPr>
          <p:spPr>
            <a:xfrm rot="19844001">
              <a:off x="7104255" y="2460246"/>
              <a:ext cx="1706897" cy="1324697"/>
            </a:xfrm>
            <a:prstGeom prst="arc">
              <a:avLst>
                <a:gd name="adj1" fmla="val 12040470"/>
                <a:gd name="adj2" fmla="val 20462614"/>
              </a:avLst>
            </a:prstGeom>
            <a:ln w="5715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/>
            <p:cNvSpPr txBox="1"/>
            <p:nvPr/>
          </p:nvSpPr>
          <p:spPr>
            <a:xfrm rot="19598848">
              <a:off x="7052866" y="2229495"/>
              <a:ext cx="9025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Feature</a:t>
              </a: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6832016" y="3878234"/>
            <a:ext cx="1715503" cy="1571413"/>
            <a:chOff x="6832016" y="3878234"/>
            <a:chExt cx="1715503" cy="1571413"/>
          </a:xfrm>
        </p:grpSpPr>
        <p:sp>
          <p:nvSpPr>
            <p:cNvPr id="48" name="Arc 47"/>
            <p:cNvSpPr/>
            <p:nvPr/>
          </p:nvSpPr>
          <p:spPr>
            <a:xfrm rot="1546502">
              <a:off x="6832016" y="4124950"/>
              <a:ext cx="1706897" cy="1324697"/>
            </a:xfrm>
            <a:prstGeom prst="arc">
              <a:avLst>
                <a:gd name="adj1" fmla="val 12040470"/>
                <a:gd name="adj2" fmla="val 20462614"/>
              </a:avLst>
            </a:prstGeom>
            <a:ln w="5715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/>
            <p:cNvSpPr txBox="1"/>
            <p:nvPr/>
          </p:nvSpPr>
          <p:spPr>
            <a:xfrm rot="1800574">
              <a:off x="7644964" y="3878234"/>
              <a:ext cx="9025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Feature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9409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26761"/>
            <a:ext cx="10515600" cy="1325563"/>
          </a:xfrm>
        </p:spPr>
        <p:txBody>
          <a:bodyPr/>
          <a:lstStyle/>
          <a:p>
            <a:pPr algn="ctr"/>
            <a:r>
              <a:rPr lang="en-US" sz="4800" b="1" dirty="0"/>
              <a:t>Network systems are built “bottoms-up”</a:t>
            </a:r>
          </a:p>
        </p:txBody>
      </p:sp>
      <p:sp>
        <p:nvSpPr>
          <p:cNvPr id="5" name="Rectangle 4"/>
          <p:cNvSpPr/>
          <p:nvPr/>
        </p:nvSpPr>
        <p:spPr>
          <a:xfrm>
            <a:off x="7189919" y="1573950"/>
            <a:ext cx="3083723" cy="987555"/>
          </a:xfrm>
          <a:prstGeom prst="rect">
            <a:avLst/>
          </a:prstGeom>
          <a:solidFill>
            <a:srgbClr val="FFFFFF"/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5335" tIns="42671" rIns="85335" bIns="42671" rtlCol="0" anchor="ctr"/>
          <a:lstStyle/>
          <a:p>
            <a:pPr algn="ctr"/>
            <a:r>
              <a:rPr lang="en-US" sz="3733" dirty="0">
                <a:solidFill>
                  <a:schemeClr val="tx1"/>
                </a:solidFill>
              </a:rPr>
              <a:t>Switch OS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6278" y="4964790"/>
            <a:ext cx="2506133" cy="1193800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 flipV="1">
            <a:off x="7844734" y="2422647"/>
            <a:ext cx="27679" cy="3035178"/>
          </a:xfrm>
          <a:prstGeom prst="straightConnector1">
            <a:avLst/>
          </a:prstGeom>
          <a:ln w="76200" cmpd="sng">
            <a:solidFill>
              <a:schemeClr val="accent2"/>
            </a:solidFill>
            <a:prstDash val="solid"/>
            <a:tailEnd type="arrow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306047" y="6227791"/>
            <a:ext cx="3723317" cy="578618"/>
          </a:xfrm>
          <a:prstGeom prst="rect">
            <a:avLst/>
          </a:prstGeom>
          <a:noFill/>
        </p:spPr>
        <p:txBody>
          <a:bodyPr wrap="none" lIns="85339" tIns="42671" rIns="85339" bIns="42671" rtlCol="0">
            <a:spAutoFit/>
          </a:bodyPr>
          <a:lstStyle/>
          <a:p>
            <a:r>
              <a:rPr lang="en-US" sz="3200" dirty="0"/>
              <a:t>Fixed-function switch</a:t>
            </a:r>
          </a:p>
        </p:txBody>
      </p:sp>
      <p:cxnSp>
        <p:nvCxnSpPr>
          <p:cNvPr id="4" name="Straight Arrow Connector 3"/>
          <p:cNvCxnSpPr>
            <a:stCxn id="5" idx="2"/>
          </p:cNvCxnSpPr>
          <p:nvPr/>
        </p:nvCxnSpPr>
        <p:spPr>
          <a:xfrm>
            <a:off x="8731781" y="2561505"/>
            <a:ext cx="40744" cy="240328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5"/>
          <p:cNvSpPr/>
          <p:nvPr/>
        </p:nvSpPr>
        <p:spPr>
          <a:xfrm>
            <a:off x="8141688" y="2658270"/>
            <a:ext cx="1245321" cy="481519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5335" tIns="42671" rIns="85335" bIns="42671" rtlCol="0" anchor="ctr"/>
          <a:lstStyle/>
          <a:p>
            <a:pPr algn="ctr"/>
            <a:r>
              <a:rPr lang="en-US" sz="2400" dirty="0">
                <a:solidFill>
                  <a:srgbClr val="2B69B7"/>
                </a:solidFill>
              </a:rPr>
              <a:t>Driver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467560" y="3567273"/>
            <a:ext cx="5945445" cy="2157844"/>
            <a:chOff x="1467560" y="3567273"/>
            <a:chExt cx="5945445" cy="2157844"/>
          </a:xfrm>
        </p:grpSpPr>
        <p:sp>
          <p:nvSpPr>
            <p:cNvPr id="9" name="TextBox 8"/>
            <p:cNvSpPr txBox="1"/>
            <p:nvPr/>
          </p:nvSpPr>
          <p:spPr>
            <a:xfrm>
              <a:off x="1467560" y="3567273"/>
              <a:ext cx="5945445" cy="578618"/>
            </a:xfrm>
            <a:prstGeom prst="rect">
              <a:avLst/>
            </a:prstGeom>
            <a:noFill/>
          </p:spPr>
          <p:txBody>
            <a:bodyPr wrap="square" lIns="85339" tIns="42671" rIns="85339" bIns="42671" rtlCol="0">
              <a:spAutoFit/>
            </a:bodyPr>
            <a:lstStyle/>
            <a:p>
              <a:pPr algn="ctr"/>
              <a:r>
                <a:rPr lang="en-US" sz="3200" i="1" dirty="0"/>
                <a:t>“This is how I process packets …” </a:t>
              </a:r>
              <a:endParaRPr lang="en-US" sz="3200" dirty="0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4671" y="4204462"/>
              <a:ext cx="2050378" cy="1520655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757118D-1F37-E643-B1B7-BBF104F048F8}"/>
              </a:ext>
            </a:extLst>
          </p:cNvPr>
          <p:cNvSpPr txBox="1"/>
          <p:nvPr/>
        </p:nvSpPr>
        <p:spPr>
          <a:xfrm rot="1438939">
            <a:off x="8469738" y="5196394"/>
            <a:ext cx="8595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>
                    <a:lumMod val="95000"/>
                  </a:schemeClr>
                </a:solidFill>
              </a:rPr>
              <a:t>ASIC</a:t>
            </a:r>
          </a:p>
        </p:txBody>
      </p:sp>
    </p:spTree>
    <p:extLst>
      <p:ext uri="{BB962C8B-B14F-4D97-AF65-F5344CB8AC3E}">
        <p14:creationId xmlns:p14="http://schemas.microsoft.com/office/powerpoint/2010/main" val="1278063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4"/>
          <p:cNvSpPr>
            <a:spLocks noGrp="1"/>
          </p:cNvSpPr>
          <p:nvPr>
            <p:ph type="title"/>
          </p:nvPr>
        </p:nvSpPr>
        <p:spPr>
          <a:xfrm>
            <a:off x="1178167" y="-69117"/>
            <a:ext cx="3968261" cy="1325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Calibri" charset="0"/>
                <a:ea typeface="ＭＳ Ｐゴシック" charset="0"/>
                <a:cs typeface="ＭＳ Ｐゴシック" charset="0"/>
              </a:rPr>
              <a:t>Ethane project:</a:t>
            </a:r>
            <a:endParaRPr lang="en-US" dirty="0">
              <a:solidFill>
                <a:schemeClr val="tx2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773645" y="5119221"/>
            <a:ext cx="8590118" cy="1537600"/>
            <a:chOff x="580426" y="5120022"/>
            <a:chExt cx="6441894" cy="1536259"/>
          </a:xfrm>
        </p:grpSpPr>
        <p:grpSp>
          <p:nvGrpSpPr>
            <p:cNvPr id="23557" name="Group 13"/>
            <p:cNvGrpSpPr>
              <a:grpSpLocks/>
            </p:cNvGrpSpPr>
            <p:nvPr/>
          </p:nvGrpSpPr>
          <p:grpSpPr bwMode="auto">
            <a:xfrm>
              <a:off x="580426" y="5120022"/>
              <a:ext cx="684933" cy="1536259"/>
              <a:chOff x="580426" y="5120022"/>
              <a:chExt cx="684933" cy="1536259"/>
            </a:xfrm>
          </p:grpSpPr>
          <p:sp>
            <p:nvSpPr>
              <p:cNvPr id="23560" name="TextBox 10"/>
              <p:cNvSpPr txBox="1">
                <a:spLocks noChangeArrowheads="1"/>
              </p:cNvSpPr>
              <p:nvPr/>
            </p:nvSpPr>
            <p:spPr bwMode="auto">
              <a:xfrm rot="16200000">
                <a:off x="121001" y="5579447"/>
                <a:ext cx="1536259" cy="6174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4750"/>
                  <a:t>2006</a:t>
                </a:r>
              </a:p>
            </p:txBody>
          </p:sp>
          <p:cxnSp>
            <p:nvCxnSpPr>
              <p:cNvPr id="13" name="Straight Connector 12"/>
              <p:cNvCxnSpPr/>
              <p:nvPr/>
            </p:nvCxnSpPr>
            <p:spPr>
              <a:xfrm rot="5400000">
                <a:off x="554778" y="5873893"/>
                <a:ext cx="1419573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558" name="TextBox 14"/>
            <p:cNvSpPr txBox="1">
              <a:spLocks noChangeArrowheads="1"/>
            </p:cNvSpPr>
            <p:nvPr/>
          </p:nvSpPr>
          <p:spPr bwMode="auto">
            <a:xfrm>
              <a:off x="1615448" y="5164900"/>
              <a:ext cx="3119490" cy="1014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/>
                <a:t>35,000 users</a:t>
              </a:r>
            </a:p>
            <a:p>
              <a:pPr eaLnBrk="1" hangingPunct="1"/>
              <a:r>
                <a:rPr lang="en-US" sz="2000"/>
                <a:t>10,000 new flows/sec</a:t>
              </a:r>
            </a:p>
            <a:p>
              <a:pPr eaLnBrk="1" hangingPunct="1"/>
              <a:r>
                <a:rPr lang="en-US" sz="2000"/>
                <a:t>137 network policies</a:t>
              </a:r>
            </a:p>
          </p:txBody>
        </p:sp>
        <p:sp>
          <p:nvSpPr>
            <p:cNvPr id="23559" name="TextBox 15"/>
            <p:cNvSpPr txBox="1">
              <a:spLocks noChangeArrowheads="1"/>
            </p:cNvSpPr>
            <p:nvPr/>
          </p:nvSpPr>
          <p:spPr bwMode="auto">
            <a:xfrm>
              <a:off x="5258566" y="5225250"/>
              <a:ext cx="1763754" cy="1014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/>
                <a:t>2,000 switches</a:t>
              </a:r>
            </a:p>
            <a:p>
              <a:pPr eaLnBrk="1" hangingPunct="1"/>
              <a:r>
                <a:rPr lang="en-US" sz="2000"/>
                <a:t>2,000 switch CPUs</a:t>
              </a:r>
            </a:p>
            <a:p>
              <a:pPr eaLnBrk="1" hangingPunct="1"/>
              <a:endParaRPr lang="en-US" sz="2000"/>
            </a:p>
          </p:txBody>
        </p:sp>
      </p:grpSp>
      <p:pic>
        <p:nvPicPr>
          <p:cNvPr id="18" name="Picture 17" descr="campu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1" y="1537166"/>
            <a:ext cx="10090958" cy="3327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3674282" y="4110430"/>
            <a:ext cx="4244542" cy="8024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08852" tIns="54426" rIns="108852" bIns="54426" rtlCol="0">
            <a:spAutoFit/>
          </a:bodyPr>
          <a:lstStyle/>
          <a:p>
            <a:pPr algn="ctr"/>
            <a:r>
              <a:rPr lang="en-US" sz="45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Stanford campus</a:t>
            </a:r>
            <a:endParaRPr lang="en-US" sz="4500" dirty="0">
              <a:solidFill>
                <a:srgbClr val="FFFFFF"/>
              </a:solidFill>
            </a:endParaRP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3B4AC2FA-0012-7948-8A5B-83509DA4FCF5}"/>
              </a:ext>
            </a:extLst>
          </p:cNvPr>
          <p:cNvSpPr txBox="1">
            <a:spLocks/>
          </p:cNvSpPr>
          <p:nvPr/>
        </p:nvSpPr>
        <p:spPr bwMode="auto">
          <a:xfrm>
            <a:off x="1142998" y="156735"/>
            <a:ext cx="10755923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52" tIns="54426" rIns="108852" bIns="54426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400" dirty="0">
                <a:latin typeface="Calibri" charset="0"/>
              </a:rPr>
              <a:t>                             How difficult is it to write </a:t>
            </a:r>
            <a:br>
              <a:rPr lang="en-US" sz="4400" dirty="0">
                <a:latin typeface="Calibri" charset="0"/>
              </a:rPr>
            </a:br>
            <a:r>
              <a:rPr lang="en-US" sz="4400" dirty="0">
                <a:latin typeface="Calibri" charset="0"/>
              </a:rPr>
              <a:t>the control software for our network?</a:t>
            </a:r>
          </a:p>
        </p:txBody>
      </p:sp>
    </p:spTree>
    <p:extLst>
      <p:ext uri="{BB962C8B-B14F-4D97-AF65-F5344CB8AC3E}">
        <p14:creationId xmlns:p14="http://schemas.microsoft.com/office/powerpoint/2010/main" val="3761879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202926"/>
            <a:ext cx="10515600" cy="285273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dirty="0"/>
              <a:t>“Programmable switches are 10-100x slower than fixed-function switches. They are more expensive and consume more power.”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1463" y="4066235"/>
            <a:ext cx="10515600" cy="1500187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solidFill>
                  <a:schemeClr val="accent1"/>
                </a:solidFill>
              </a:rPr>
              <a:t>Conventional wisdom in networking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26D1188-EB15-6342-BF3C-1240A2129618}"/>
              </a:ext>
            </a:extLst>
          </p:cNvPr>
          <p:cNvSpPr/>
          <p:nvPr/>
        </p:nvSpPr>
        <p:spPr>
          <a:xfrm rot="19605968">
            <a:off x="2590224" y="1898699"/>
            <a:ext cx="7405634" cy="1597688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33000"/>
                </a:schemeClr>
              </a:gs>
              <a:gs pos="15000">
                <a:schemeClr val="accent1">
                  <a:lumMod val="45000"/>
                  <a:lumOff val="55000"/>
                </a:schemeClr>
              </a:gs>
              <a:gs pos="91000">
                <a:schemeClr val="accent1">
                  <a:lumMod val="94000"/>
                </a:schemeClr>
              </a:gs>
              <a:gs pos="100000">
                <a:schemeClr val="accent1">
                  <a:lumMod val="30000"/>
                  <a:lumOff val="70000"/>
                  <a:alpha val="3800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chemeClr val="tx1"/>
                </a:solidFill>
              </a:rPr>
              <a:t>Not true any more!</a:t>
            </a:r>
          </a:p>
        </p:txBody>
      </p:sp>
    </p:spTree>
    <p:extLst>
      <p:ext uri="{BB962C8B-B14F-4D97-AF65-F5344CB8AC3E}">
        <p14:creationId xmlns:p14="http://schemas.microsoft.com/office/powerpoint/2010/main" val="2010663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2E2E8-5A88-7740-8A10-83FCA8C90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2018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7EC67A-46D2-8A4B-BA6A-9C4B7AB74F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825625"/>
            <a:ext cx="10984523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b="1" dirty="0"/>
              <a:t>Problem</a:t>
            </a:r>
            <a:r>
              <a:rPr lang="en-US" sz="3200" dirty="0"/>
              <a:t>: Network innovation controlled by </a:t>
            </a:r>
            <a:r>
              <a:rPr lang="en-US" sz="3200" b="1" dirty="0"/>
              <a:t>chip</a:t>
            </a:r>
            <a:r>
              <a:rPr lang="en-US" sz="3200" dirty="0"/>
              <a:t> vendors. </a:t>
            </a:r>
          </a:p>
          <a:p>
            <a:pPr marL="0" indent="0" algn="ctr">
              <a:buNone/>
            </a:pPr>
            <a:r>
              <a:rPr lang="en-US" sz="3200" b="1" dirty="0"/>
              <a:t>Consequence</a:t>
            </a:r>
            <a:r>
              <a:rPr lang="en-US" sz="3200" dirty="0"/>
              <a:t>: Glacially slow innovation of the Internet.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3600" b="1" dirty="0"/>
              <a:t>Solution</a:t>
            </a:r>
          </a:p>
          <a:p>
            <a:pPr marL="0" indent="0" algn="ctr">
              <a:buNone/>
            </a:pPr>
            <a:r>
              <a:rPr lang="en-US" sz="3600" dirty="0"/>
              <a:t>Network system developers write the software </a:t>
            </a:r>
          </a:p>
          <a:p>
            <a:pPr marL="0" indent="0" algn="ctr">
              <a:buNone/>
            </a:pPr>
            <a:r>
              <a:rPr lang="en-US" sz="3600" dirty="0"/>
              <a:t>to process packets in their networks.</a:t>
            </a:r>
          </a:p>
        </p:txBody>
      </p:sp>
    </p:spTree>
    <p:extLst>
      <p:ext uri="{BB962C8B-B14F-4D97-AF65-F5344CB8AC3E}">
        <p14:creationId xmlns:p14="http://schemas.microsoft.com/office/powerpoint/2010/main" val="262101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73443CF-7426-BA45-B5D3-74DD6F1C2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11203"/>
            <a:ext cx="12192000" cy="23876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8800" b="1" dirty="0"/>
              <a:t>Software Defined Networks</a:t>
            </a:r>
            <a:endParaRPr lang="en-US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B35653C4-5A68-7042-9DA1-9B81A6BDDD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10400"/>
            <a:ext cx="9144000" cy="1655762"/>
          </a:xfrm>
        </p:spPr>
        <p:txBody>
          <a:bodyPr>
            <a:normAutofit/>
          </a:bodyPr>
          <a:lstStyle/>
          <a:p>
            <a:r>
              <a:rPr lang="en-US" sz="3600" b="1" dirty="0"/>
              <a:t>Part 2</a:t>
            </a:r>
            <a:r>
              <a:rPr lang="en-US" sz="3200" dirty="0"/>
              <a:t>: Network system developers take </a:t>
            </a:r>
          </a:p>
          <a:p>
            <a:r>
              <a:rPr lang="en-US" sz="3200" dirty="0"/>
              <a:t>control of how packets are </a:t>
            </a:r>
            <a:r>
              <a:rPr lang="en-US" sz="3200" u="sng" dirty="0"/>
              <a:t>processed</a:t>
            </a:r>
            <a:r>
              <a:rPr lang="en-US" sz="3200" dirty="0"/>
              <a:t> too</a:t>
            </a:r>
          </a:p>
        </p:txBody>
      </p:sp>
    </p:spTree>
    <p:extLst>
      <p:ext uri="{BB962C8B-B14F-4D97-AF65-F5344CB8AC3E}">
        <p14:creationId xmlns:p14="http://schemas.microsoft.com/office/powerpoint/2010/main" val="283498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7541088" y="5051713"/>
            <a:ext cx="4474155" cy="1484555"/>
            <a:chOff x="6046822" y="2334410"/>
            <a:chExt cx="4474155" cy="230213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72" r="7159"/>
            <a:stretch/>
          </p:blipFill>
          <p:spPr>
            <a:xfrm rot="5400000">
              <a:off x="6260995" y="2120237"/>
              <a:ext cx="2194542" cy="2622888"/>
            </a:xfrm>
            <a:prstGeom prst="rect">
              <a:avLst/>
            </a:prstGeom>
            <a:effectLst>
              <a:softEdge rad="0"/>
            </a:effectLst>
          </p:spPr>
        </p:pic>
        <p:sp>
          <p:nvSpPr>
            <p:cNvPr id="16" name="Triangle 15"/>
            <p:cNvSpPr/>
            <p:nvPr/>
          </p:nvSpPr>
          <p:spPr>
            <a:xfrm>
              <a:off x="9004149" y="2840019"/>
              <a:ext cx="1516828" cy="1796530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6761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en-US" b="1" dirty="0"/>
              <a:t>Network systems are starting to be </a:t>
            </a:r>
            <a:br>
              <a:rPr lang="en-US" b="1" dirty="0"/>
            </a:br>
            <a:r>
              <a:rPr lang="en-US" b="1" dirty="0"/>
              <a:t>programmed “top-down”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36594" y="6288073"/>
            <a:ext cx="3820266" cy="578618"/>
          </a:xfrm>
          <a:prstGeom prst="rect">
            <a:avLst/>
          </a:prstGeom>
          <a:noFill/>
        </p:spPr>
        <p:txBody>
          <a:bodyPr wrap="none" lIns="85339" tIns="42671" rIns="85339" bIns="42671" rtlCol="0">
            <a:spAutoFit/>
          </a:bodyPr>
          <a:lstStyle/>
          <a:p>
            <a:r>
              <a:rPr lang="en-US" sz="3200"/>
              <a:t>Programmable Switch</a:t>
            </a:r>
            <a:endParaRPr lang="en-US" sz="3200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8764455" y="2550578"/>
            <a:ext cx="32567" cy="253470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8174362" y="2639823"/>
            <a:ext cx="1245321" cy="481519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5335" tIns="42671" rIns="85335" bIns="42671" rtlCol="0" anchor="ctr"/>
          <a:lstStyle/>
          <a:p>
            <a:pPr algn="ctr"/>
            <a:r>
              <a:rPr lang="en-US" sz="2400" dirty="0">
                <a:solidFill>
                  <a:srgbClr val="2B69B7"/>
                </a:solidFill>
              </a:rPr>
              <a:t>Driver</a:t>
            </a:r>
          </a:p>
        </p:txBody>
      </p:sp>
      <p:sp>
        <p:nvSpPr>
          <p:cNvPr id="5" name="Rectangle 4"/>
          <p:cNvSpPr/>
          <p:nvPr/>
        </p:nvSpPr>
        <p:spPr>
          <a:xfrm>
            <a:off x="7189919" y="1573950"/>
            <a:ext cx="3083723" cy="987555"/>
          </a:xfrm>
          <a:prstGeom prst="rect">
            <a:avLst/>
          </a:prstGeom>
          <a:solidFill>
            <a:srgbClr val="FFFFFF"/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5335" tIns="42671" rIns="85335" bIns="42671" rtlCol="0" anchor="ctr"/>
          <a:lstStyle/>
          <a:p>
            <a:pPr algn="ctr"/>
            <a:r>
              <a:rPr lang="en-US" sz="3733" dirty="0">
                <a:solidFill>
                  <a:schemeClr val="tx1"/>
                </a:solidFill>
              </a:rPr>
              <a:t>Switch OS</a:t>
            </a:r>
          </a:p>
        </p:txBody>
      </p:sp>
      <p:cxnSp>
        <p:nvCxnSpPr>
          <p:cNvPr id="18" name="Straight Arrow Connector 17"/>
          <p:cNvCxnSpPr>
            <a:stCxn id="21" idx="0"/>
          </p:cNvCxnSpPr>
          <p:nvPr/>
        </p:nvCxnSpPr>
        <p:spPr>
          <a:xfrm flipH="1" flipV="1">
            <a:off x="7859165" y="2439305"/>
            <a:ext cx="60138" cy="3176270"/>
          </a:xfrm>
          <a:prstGeom prst="straightConnector1">
            <a:avLst/>
          </a:prstGeom>
          <a:ln w="76200" cmpd="sng">
            <a:solidFill>
              <a:schemeClr val="accent2"/>
            </a:solidFill>
            <a:prstDash val="solid"/>
            <a:headEnd type="arrow" w="med" len="med"/>
            <a:tailEnd type="none" w="med" len="med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449001" y="1573950"/>
            <a:ext cx="5945445" cy="1071060"/>
          </a:xfrm>
          <a:prstGeom prst="rect">
            <a:avLst/>
          </a:prstGeom>
          <a:noFill/>
        </p:spPr>
        <p:txBody>
          <a:bodyPr wrap="square" lIns="85339" tIns="42671" rIns="85339" bIns="42671" rtlCol="0">
            <a:spAutoFit/>
          </a:bodyPr>
          <a:lstStyle/>
          <a:p>
            <a:pPr algn="ctr"/>
            <a:r>
              <a:rPr lang="en-US" sz="3200" i="1" dirty="0"/>
              <a:t>“This is precisely how you must process packets” 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615" y="2645010"/>
            <a:ext cx="4049651" cy="14187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1" name="Freeform 20"/>
          <p:cNvSpPr/>
          <p:nvPr/>
        </p:nvSpPr>
        <p:spPr>
          <a:xfrm>
            <a:off x="7919303" y="5235995"/>
            <a:ext cx="1848639" cy="903268"/>
          </a:xfrm>
          <a:custGeom>
            <a:avLst/>
            <a:gdLst>
              <a:gd name="connsiteX0" fmla="*/ 0 w 1803400"/>
              <a:gd name="connsiteY0" fmla="*/ 336550 h 806450"/>
              <a:gd name="connsiteX1" fmla="*/ 781050 w 1803400"/>
              <a:gd name="connsiteY1" fmla="*/ 0 h 806450"/>
              <a:gd name="connsiteX2" fmla="*/ 1803400 w 1803400"/>
              <a:gd name="connsiteY2" fmla="*/ 225425 h 806450"/>
              <a:gd name="connsiteX3" fmla="*/ 1158875 w 1803400"/>
              <a:gd name="connsiteY3" fmla="*/ 806450 h 806450"/>
              <a:gd name="connsiteX4" fmla="*/ 0 w 1803400"/>
              <a:gd name="connsiteY4" fmla="*/ 336550 h 806450"/>
              <a:gd name="connsiteX0" fmla="*/ 0 w 2087801"/>
              <a:gd name="connsiteY0" fmla="*/ 336550 h 806450"/>
              <a:gd name="connsiteX1" fmla="*/ 781050 w 2087801"/>
              <a:gd name="connsiteY1" fmla="*/ 0 h 806450"/>
              <a:gd name="connsiteX2" fmla="*/ 2087801 w 2087801"/>
              <a:gd name="connsiteY2" fmla="*/ 289971 h 806450"/>
              <a:gd name="connsiteX3" fmla="*/ 1158875 w 2087801"/>
              <a:gd name="connsiteY3" fmla="*/ 806450 h 806450"/>
              <a:gd name="connsiteX4" fmla="*/ 0 w 2087801"/>
              <a:gd name="connsiteY4" fmla="*/ 336550 h 806450"/>
              <a:gd name="connsiteX0" fmla="*/ 0 w 2087801"/>
              <a:gd name="connsiteY0" fmla="*/ 336550 h 838723"/>
              <a:gd name="connsiteX1" fmla="*/ 781050 w 2087801"/>
              <a:gd name="connsiteY1" fmla="*/ 0 h 838723"/>
              <a:gd name="connsiteX2" fmla="*/ 2087801 w 2087801"/>
              <a:gd name="connsiteY2" fmla="*/ 289971 h 838723"/>
              <a:gd name="connsiteX3" fmla="*/ 1121779 w 2087801"/>
              <a:gd name="connsiteY3" fmla="*/ 838723 h 838723"/>
              <a:gd name="connsiteX4" fmla="*/ 0 w 2087801"/>
              <a:gd name="connsiteY4" fmla="*/ 336550 h 838723"/>
              <a:gd name="connsiteX0" fmla="*/ 0 w 2087801"/>
              <a:gd name="connsiteY0" fmla="*/ 336550 h 838723"/>
              <a:gd name="connsiteX1" fmla="*/ 879972 w 2087801"/>
              <a:gd name="connsiteY1" fmla="*/ 0 h 838723"/>
              <a:gd name="connsiteX2" fmla="*/ 2087801 w 2087801"/>
              <a:gd name="connsiteY2" fmla="*/ 289971 h 838723"/>
              <a:gd name="connsiteX3" fmla="*/ 1121779 w 2087801"/>
              <a:gd name="connsiteY3" fmla="*/ 838723 h 838723"/>
              <a:gd name="connsiteX4" fmla="*/ 0 w 2087801"/>
              <a:gd name="connsiteY4" fmla="*/ 336550 h 838723"/>
              <a:gd name="connsiteX0" fmla="*/ 0 w 2087801"/>
              <a:gd name="connsiteY0" fmla="*/ 336550 h 860238"/>
              <a:gd name="connsiteX1" fmla="*/ 879972 w 2087801"/>
              <a:gd name="connsiteY1" fmla="*/ 0 h 860238"/>
              <a:gd name="connsiteX2" fmla="*/ 2087801 w 2087801"/>
              <a:gd name="connsiteY2" fmla="*/ 289971 h 860238"/>
              <a:gd name="connsiteX3" fmla="*/ 1084683 w 2087801"/>
              <a:gd name="connsiteY3" fmla="*/ 860238 h 860238"/>
              <a:gd name="connsiteX4" fmla="*/ 0 w 2087801"/>
              <a:gd name="connsiteY4" fmla="*/ 336550 h 860238"/>
              <a:gd name="connsiteX0" fmla="*/ 0 w 2063070"/>
              <a:gd name="connsiteY0" fmla="*/ 336550 h 860238"/>
              <a:gd name="connsiteX1" fmla="*/ 879972 w 2063070"/>
              <a:gd name="connsiteY1" fmla="*/ 0 h 860238"/>
              <a:gd name="connsiteX2" fmla="*/ 2063070 w 2063070"/>
              <a:gd name="connsiteY2" fmla="*/ 333001 h 860238"/>
              <a:gd name="connsiteX3" fmla="*/ 1084683 w 2063070"/>
              <a:gd name="connsiteY3" fmla="*/ 860238 h 860238"/>
              <a:gd name="connsiteX4" fmla="*/ 0 w 2063070"/>
              <a:gd name="connsiteY4" fmla="*/ 336550 h 860238"/>
              <a:gd name="connsiteX0" fmla="*/ 0 w 2063070"/>
              <a:gd name="connsiteY0" fmla="*/ 368823 h 892511"/>
              <a:gd name="connsiteX1" fmla="*/ 966528 w 2063070"/>
              <a:gd name="connsiteY1" fmla="*/ 0 h 892511"/>
              <a:gd name="connsiteX2" fmla="*/ 2063070 w 2063070"/>
              <a:gd name="connsiteY2" fmla="*/ 365274 h 892511"/>
              <a:gd name="connsiteX3" fmla="*/ 1084683 w 2063070"/>
              <a:gd name="connsiteY3" fmla="*/ 892511 h 892511"/>
              <a:gd name="connsiteX4" fmla="*/ 0 w 2063070"/>
              <a:gd name="connsiteY4" fmla="*/ 368823 h 892511"/>
              <a:gd name="connsiteX0" fmla="*/ 0 w 2063070"/>
              <a:gd name="connsiteY0" fmla="*/ 368823 h 892511"/>
              <a:gd name="connsiteX1" fmla="*/ 966528 w 2063070"/>
              <a:gd name="connsiteY1" fmla="*/ 0 h 892511"/>
              <a:gd name="connsiteX2" fmla="*/ 2063070 w 2063070"/>
              <a:gd name="connsiteY2" fmla="*/ 365274 h 892511"/>
              <a:gd name="connsiteX3" fmla="*/ 1146509 w 2063070"/>
              <a:gd name="connsiteY3" fmla="*/ 892511 h 892511"/>
              <a:gd name="connsiteX4" fmla="*/ 0 w 2063070"/>
              <a:gd name="connsiteY4" fmla="*/ 368823 h 892511"/>
              <a:gd name="connsiteX0" fmla="*/ 0 w 2124896"/>
              <a:gd name="connsiteY0" fmla="*/ 368823 h 892511"/>
              <a:gd name="connsiteX1" fmla="*/ 966528 w 2124896"/>
              <a:gd name="connsiteY1" fmla="*/ 0 h 892511"/>
              <a:gd name="connsiteX2" fmla="*/ 2124896 w 2124896"/>
              <a:gd name="connsiteY2" fmla="*/ 322244 h 892511"/>
              <a:gd name="connsiteX3" fmla="*/ 1146509 w 2124896"/>
              <a:gd name="connsiteY3" fmla="*/ 892511 h 892511"/>
              <a:gd name="connsiteX4" fmla="*/ 0 w 2124896"/>
              <a:gd name="connsiteY4" fmla="*/ 368823 h 892511"/>
              <a:gd name="connsiteX0" fmla="*/ 0 w 2124896"/>
              <a:gd name="connsiteY0" fmla="*/ 379580 h 903268"/>
              <a:gd name="connsiteX1" fmla="*/ 1028355 w 2124896"/>
              <a:gd name="connsiteY1" fmla="*/ 0 h 903268"/>
              <a:gd name="connsiteX2" fmla="*/ 2124896 w 2124896"/>
              <a:gd name="connsiteY2" fmla="*/ 333001 h 903268"/>
              <a:gd name="connsiteX3" fmla="*/ 1146509 w 2124896"/>
              <a:gd name="connsiteY3" fmla="*/ 903268 h 903268"/>
              <a:gd name="connsiteX4" fmla="*/ 0 w 2124896"/>
              <a:gd name="connsiteY4" fmla="*/ 379580 h 903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24896" h="903268">
                <a:moveTo>
                  <a:pt x="0" y="379580"/>
                </a:moveTo>
                <a:lnTo>
                  <a:pt x="1028355" y="0"/>
                </a:lnTo>
                <a:lnTo>
                  <a:pt x="2124896" y="333001"/>
                </a:lnTo>
                <a:lnTo>
                  <a:pt x="1146509" y="903268"/>
                </a:lnTo>
                <a:lnTo>
                  <a:pt x="0" y="37958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252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E8708A9-102A-FD42-A9C0-00742D026C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54798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Why are programmable forwarding planes </a:t>
            </a:r>
            <a:br>
              <a:rPr lang="en-US" dirty="0"/>
            </a:br>
            <a:r>
              <a:rPr lang="en-US" dirty="0"/>
              <a:t>happening </a:t>
            </a:r>
            <a:r>
              <a:rPr lang="en-US" i="1" dirty="0"/>
              <a:t>now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394688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Domain Specific Processors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555952" y="1934664"/>
            <a:ext cx="1706301" cy="3783938"/>
            <a:chOff x="555952" y="1934664"/>
            <a:chExt cx="1706301" cy="3783938"/>
          </a:xfrm>
        </p:grpSpPr>
        <p:cxnSp>
          <p:nvCxnSpPr>
            <p:cNvPr id="7" name="Straight Arrow Connector 6"/>
            <p:cNvCxnSpPr>
              <a:stCxn id="6" idx="2"/>
            </p:cNvCxnSpPr>
            <p:nvPr/>
          </p:nvCxnSpPr>
          <p:spPr>
            <a:xfrm flipH="1">
              <a:off x="1399333" y="3190486"/>
              <a:ext cx="9770" cy="958462"/>
            </a:xfrm>
            <a:prstGeom prst="straightConnector1">
              <a:avLst/>
            </a:prstGeom>
            <a:ln w="38100" cmpd="sng">
              <a:solidFill>
                <a:srgbClr val="C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08" b="96623" l="4000" r="97969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94278" y="4232169"/>
              <a:ext cx="1010108" cy="869324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105481" y="5318492"/>
              <a:ext cx="61908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CPU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55952" y="1934664"/>
              <a:ext cx="1706301" cy="5027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67" dirty="0"/>
                <a:t>Computers</a:t>
              </a: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555952" y="2646297"/>
              <a:ext cx="1706301" cy="1057534"/>
              <a:chOff x="1136522" y="2646297"/>
              <a:chExt cx="1706301" cy="1057534"/>
            </a:xfrm>
          </p:grpSpPr>
          <p:sp>
            <p:nvSpPr>
              <p:cNvPr id="6" name="Rounded Rectangle 5"/>
              <p:cNvSpPr/>
              <p:nvPr/>
            </p:nvSpPr>
            <p:spPr>
              <a:xfrm>
                <a:off x="1136522" y="2646297"/>
                <a:ext cx="1706301" cy="544189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67" dirty="0">
                    <a:solidFill>
                      <a:schemeClr val="tx1"/>
                    </a:solidFill>
                  </a:rPr>
                  <a:t>Java</a:t>
                </a:r>
              </a:p>
            </p:txBody>
          </p:sp>
          <p:sp>
            <p:nvSpPr>
              <p:cNvPr id="28" name="Rounded Rectangle 27"/>
              <p:cNvSpPr/>
              <p:nvPr/>
            </p:nvSpPr>
            <p:spPr>
              <a:xfrm>
                <a:off x="1136522" y="3192111"/>
                <a:ext cx="1706301" cy="511720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381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67" dirty="0">
                    <a:solidFill>
                      <a:schemeClr val="tx1"/>
                    </a:solidFill>
                  </a:rPr>
                  <a:t>Compiler</a:t>
                </a:r>
              </a:p>
            </p:txBody>
          </p:sp>
        </p:grpSp>
      </p:grpSp>
      <p:grpSp>
        <p:nvGrpSpPr>
          <p:cNvPr id="68" name="Group 67"/>
          <p:cNvGrpSpPr/>
          <p:nvPr/>
        </p:nvGrpSpPr>
        <p:grpSpPr>
          <a:xfrm>
            <a:off x="2641828" y="1934664"/>
            <a:ext cx="1746604" cy="3781768"/>
            <a:chOff x="2641828" y="1934664"/>
            <a:chExt cx="1746604" cy="378176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208" b="96415" l="1000" r="96778">
                          <a14:foregroundMark x1="29778" y1="34340" x2="29778" y2="34340"/>
                          <a14:foregroundMark x1="25111" y1="49623" x2="25111" y2="4962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80165" y="4144015"/>
              <a:ext cx="1608267" cy="94709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3185217" y="5316322"/>
              <a:ext cx="64472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GPU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804434" y="1934664"/>
              <a:ext cx="1391278" cy="5027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67" dirty="0"/>
                <a:t>Graphics</a:t>
              </a:r>
            </a:p>
          </p:txBody>
        </p:sp>
        <p:cxnSp>
          <p:nvCxnSpPr>
            <p:cNvPr id="52" name="Straight Arrow Connector 51"/>
            <p:cNvCxnSpPr>
              <a:stCxn id="54" idx="2"/>
            </p:cNvCxnSpPr>
            <p:nvPr/>
          </p:nvCxnSpPr>
          <p:spPr>
            <a:xfrm flipH="1">
              <a:off x="3485209" y="3190486"/>
              <a:ext cx="9770" cy="958462"/>
            </a:xfrm>
            <a:prstGeom prst="straightConnector1">
              <a:avLst/>
            </a:prstGeom>
            <a:ln w="38100" cmpd="sng">
              <a:solidFill>
                <a:srgbClr val="C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3" name="Group 52"/>
            <p:cNvGrpSpPr/>
            <p:nvPr/>
          </p:nvGrpSpPr>
          <p:grpSpPr>
            <a:xfrm>
              <a:off x="2641828" y="2646297"/>
              <a:ext cx="1706301" cy="1057534"/>
              <a:chOff x="1136522" y="2646297"/>
              <a:chExt cx="1706301" cy="1057534"/>
            </a:xfrm>
          </p:grpSpPr>
          <p:sp>
            <p:nvSpPr>
              <p:cNvPr id="54" name="Rounded Rectangle 53"/>
              <p:cNvSpPr/>
              <p:nvPr/>
            </p:nvSpPr>
            <p:spPr>
              <a:xfrm>
                <a:off x="1136522" y="2646297"/>
                <a:ext cx="1706301" cy="544189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67" dirty="0" err="1">
                    <a:solidFill>
                      <a:schemeClr val="tx1"/>
                    </a:solidFill>
                  </a:rPr>
                  <a:t>OpenCL</a:t>
                </a:r>
                <a:endParaRPr lang="en-US" sz="2667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5" name="Rounded Rectangle 54"/>
              <p:cNvSpPr/>
              <p:nvPr/>
            </p:nvSpPr>
            <p:spPr>
              <a:xfrm>
                <a:off x="1136522" y="3192111"/>
                <a:ext cx="1706301" cy="511720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381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67" dirty="0">
                    <a:solidFill>
                      <a:schemeClr val="tx1"/>
                    </a:solidFill>
                  </a:rPr>
                  <a:t>Compiler</a:t>
                </a:r>
              </a:p>
            </p:txBody>
          </p:sp>
        </p:grpSp>
      </p:grpSp>
      <p:grpSp>
        <p:nvGrpSpPr>
          <p:cNvPr id="69" name="Group 68"/>
          <p:cNvGrpSpPr/>
          <p:nvPr/>
        </p:nvGrpSpPr>
        <p:grpSpPr>
          <a:xfrm>
            <a:off x="4665943" y="1683953"/>
            <a:ext cx="1768062" cy="4030816"/>
            <a:chOff x="4665943" y="1683953"/>
            <a:chExt cx="1768062" cy="4030816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9482" l="0" r="100000">
                          <a14:foregroundMark x1="13534" y1="46114" x2="13534" y2="4611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92131" y="4294089"/>
              <a:ext cx="995630" cy="722393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5208932" y="5314659"/>
              <a:ext cx="5934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DSP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665943" y="1683953"/>
              <a:ext cx="1653978" cy="9131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667"/>
                <a:t>Signal </a:t>
              </a:r>
            </a:p>
            <a:p>
              <a:pPr algn="ctr"/>
              <a:r>
                <a:rPr lang="en-US" sz="2667" dirty="0"/>
                <a:t>Processing</a:t>
              </a:r>
            </a:p>
          </p:txBody>
        </p:sp>
        <p:cxnSp>
          <p:nvCxnSpPr>
            <p:cNvPr id="56" name="Straight Arrow Connector 55"/>
            <p:cNvCxnSpPr>
              <a:stCxn id="58" idx="2"/>
            </p:cNvCxnSpPr>
            <p:nvPr/>
          </p:nvCxnSpPr>
          <p:spPr>
            <a:xfrm flipH="1">
              <a:off x="5571085" y="3190486"/>
              <a:ext cx="9770" cy="958462"/>
            </a:xfrm>
            <a:prstGeom prst="straightConnector1">
              <a:avLst/>
            </a:prstGeom>
            <a:ln w="38100" cmpd="sng">
              <a:solidFill>
                <a:srgbClr val="C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7" name="Group 56"/>
            <p:cNvGrpSpPr/>
            <p:nvPr/>
          </p:nvGrpSpPr>
          <p:grpSpPr>
            <a:xfrm>
              <a:off x="4727704" y="2646297"/>
              <a:ext cx="1706301" cy="1057534"/>
              <a:chOff x="1136522" y="2646297"/>
              <a:chExt cx="1706301" cy="1057534"/>
            </a:xfrm>
          </p:grpSpPr>
          <p:sp>
            <p:nvSpPr>
              <p:cNvPr id="58" name="Rounded Rectangle 57"/>
              <p:cNvSpPr/>
              <p:nvPr/>
            </p:nvSpPr>
            <p:spPr>
              <a:xfrm>
                <a:off x="1136522" y="2646297"/>
                <a:ext cx="1706301" cy="544189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67" dirty="0" err="1">
                    <a:solidFill>
                      <a:schemeClr val="tx1"/>
                    </a:solidFill>
                  </a:rPr>
                  <a:t>Matlab</a:t>
                </a:r>
                <a:endParaRPr lang="en-US" sz="2667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9" name="Rounded Rectangle 58"/>
              <p:cNvSpPr/>
              <p:nvPr/>
            </p:nvSpPr>
            <p:spPr>
              <a:xfrm>
                <a:off x="1136522" y="3192111"/>
                <a:ext cx="1706301" cy="511720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381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67" dirty="0">
                    <a:solidFill>
                      <a:schemeClr val="tx1"/>
                    </a:solidFill>
                  </a:rPr>
                  <a:t>Compiler</a:t>
                </a:r>
              </a:p>
            </p:txBody>
          </p:sp>
        </p:grpSp>
      </p:grpSp>
      <p:grpSp>
        <p:nvGrpSpPr>
          <p:cNvPr id="70" name="Group 69"/>
          <p:cNvGrpSpPr/>
          <p:nvPr/>
        </p:nvGrpSpPr>
        <p:grpSpPr>
          <a:xfrm>
            <a:off x="6813580" y="1641714"/>
            <a:ext cx="1706301" cy="4022899"/>
            <a:chOff x="6813580" y="1641714"/>
            <a:chExt cx="1706301" cy="4022899"/>
          </a:xfrm>
        </p:grpSpPr>
        <p:sp>
          <p:nvSpPr>
            <p:cNvPr id="30" name="TextBox 29"/>
            <p:cNvSpPr txBox="1"/>
            <p:nvPr/>
          </p:nvSpPr>
          <p:spPr>
            <a:xfrm>
              <a:off x="6966335" y="1641714"/>
              <a:ext cx="1391728" cy="9131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667" dirty="0"/>
                <a:t>Machine</a:t>
              </a:r>
            </a:p>
            <a:p>
              <a:pPr algn="ctr"/>
              <a:r>
                <a:rPr lang="en-US" sz="2667" dirty="0"/>
                <a:t>Learning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562929" y="4112835"/>
              <a:ext cx="362600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dirty="0"/>
                <a:t>?</a:t>
              </a: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9"/>
            <a:srcRect l="12285" t="5098" r="13886" b="32726"/>
            <a:stretch/>
          </p:blipFill>
          <p:spPr>
            <a:xfrm>
              <a:off x="7188764" y="4256356"/>
              <a:ext cx="1027977" cy="668344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7421264" y="5295281"/>
              <a:ext cx="5629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TPU</a:t>
              </a:r>
            </a:p>
          </p:txBody>
        </p:sp>
        <p:cxnSp>
          <p:nvCxnSpPr>
            <p:cNvPr id="60" name="Straight Arrow Connector 59"/>
            <p:cNvCxnSpPr>
              <a:stCxn id="62" idx="2"/>
            </p:cNvCxnSpPr>
            <p:nvPr/>
          </p:nvCxnSpPr>
          <p:spPr>
            <a:xfrm flipH="1">
              <a:off x="7656961" y="3190486"/>
              <a:ext cx="9770" cy="958462"/>
            </a:xfrm>
            <a:prstGeom prst="straightConnector1">
              <a:avLst/>
            </a:prstGeom>
            <a:ln w="38100" cmpd="sng">
              <a:solidFill>
                <a:srgbClr val="C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1" name="Group 60"/>
            <p:cNvGrpSpPr/>
            <p:nvPr/>
          </p:nvGrpSpPr>
          <p:grpSpPr>
            <a:xfrm>
              <a:off x="6813580" y="2646297"/>
              <a:ext cx="1706301" cy="1057534"/>
              <a:chOff x="1136522" y="2646297"/>
              <a:chExt cx="1706301" cy="1057534"/>
            </a:xfrm>
          </p:grpSpPr>
          <p:sp>
            <p:nvSpPr>
              <p:cNvPr id="62" name="Rounded Rectangle 61"/>
              <p:cNvSpPr/>
              <p:nvPr/>
            </p:nvSpPr>
            <p:spPr>
              <a:xfrm>
                <a:off x="1136522" y="2646297"/>
                <a:ext cx="1706301" cy="544189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 err="1">
                    <a:solidFill>
                      <a:schemeClr val="tx1"/>
                    </a:solidFill>
                  </a:rPr>
                  <a:t>TensorFlow</a:t>
                </a:r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3" name="Rounded Rectangle 62"/>
              <p:cNvSpPr/>
              <p:nvPr/>
            </p:nvSpPr>
            <p:spPr>
              <a:xfrm>
                <a:off x="1136522" y="3192111"/>
                <a:ext cx="1706301" cy="511720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381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67" dirty="0">
                    <a:solidFill>
                      <a:schemeClr val="tx1"/>
                    </a:solidFill>
                  </a:rPr>
                  <a:t>Compiler</a:t>
                </a:r>
              </a:p>
            </p:txBody>
          </p:sp>
        </p:grpSp>
      </p:grpSp>
      <p:grpSp>
        <p:nvGrpSpPr>
          <p:cNvPr id="71" name="Group 70"/>
          <p:cNvGrpSpPr/>
          <p:nvPr/>
        </p:nvGrpSpPr>
        <p:grpSpPr>
          <a:xfrm>
            <a:off x="8718018" y="1924673"/>
            <a:ext cx="2758596" cy="2778375"/>
            <a:chOff x="8718018" y="1924673"/>
            <a:chExt cx="2758596" cy="2778375"/>
          </a:xfrm>
        </p:grpSpPr>
        <p:sp>
          <p:nvSpPr>
            <p:cNvPr id="44" name="TextBox 43"/>
            <p:cNvSpPr txBox="1"/>
            <p:nvPr/>
          </p:nvSpPr>
          <p:spPr>
            <a:xfrm>
              <a:off x="9663348" y="1924673"/>
              <a:ext cx="1803700" cy="5027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667"/>
                <a:t>Networking</a:t>
              </a:r>
              <a:endParaRPr lang="en-US" sz="2667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0436899" y="4149049"/>
              <a:ext cx="362600" cy="553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dirty="0"/>
                <a:t>?</a:t>
              </a:r>
            </a:p>
          </p:txBody>
        </p:sp>
        <p:cxnSp>
          <p:nvCxnSpPr>
            <p:cNvPr id="64" name="Straight Arrow Connector 63"/>
            <p:cNvCxnSpPr>
              <a:stCxn id="66" idx="2"/>
            </p:cNvCxnSpPr>
            <p:nvPr/>
          </p:nvCxnSpPr>
          <p:spPr>
            <a:xfrm flipH="1">
              <a:off x="10613694" y="3190486"/>
              <a:ext cx="9770" cy="958462"/>
            </a:xfrm>
            <a:prstGeom prst="straightConnector1">
              <a:avLst/>
            </a:prstGeom>
            <a:ln w="38100" cmpd="sng">
              <a:solidFill>
                <a:srgbClr val="C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" name="Group 64"/>
            <p:cNvGrpSpPr/>
            <p:nvPr/>
          </p:nvGrpSpPr>
          <p:grpSpPr>
            <a:xfrm>
              <a:off x="9770313" y="2646297"/>
              <a:ext cx="1706301" cy="1057534"/>
              <a:chOff x="1136522" y="2646297"/>
              <a:chExt cx="1706301" cy="1057534"/>
            </a:xfrm>
          </p:grpSpPr>
          <p:sp>
            <p:nvSpPr>
              <p:cNvPr id="66" name="Rounded Rectangle 65"/>
              <p:cNvSpPr/>
              <p:nvPr/>
            </p:nvSpPr>
            <p:spPr>
              <a:xfrm>
                <a:off x="1136522" y="2646297"/>
                <a:ext cx="1706301" cy="544189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67" dirty="0">
                    <a:solidFill>
                      <a:schemeClr val="tx1"/>
                    </a:solidFill>
                  </a:rPr>
                  <a:t>Language</a:t>
                </a:r>
              </a:p>
            </p:txBody>
          </p:sp>
          <p:sp>
            <p:nvSpPr>
              <p:cNvPr id="67" name="Rounded Rectangle 66"/>
              <p:cNvSpPr/>
              <p:nvPr/>
            </p:nvSpPr>
            <p:spPr>
              <a:xfrm>
                <a:off x="1136522" y="3192111"/>
                <a:ext cx="1706301" cy="511720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381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67" dirty="0">
                    <a:solidFill>
                      <a:schemeClr val="tx1"/>
                    </a:solidFill>
                  </a:rPr>
                  <a:t>Compiler</a:t>
                </a: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8718018" y="2746893"/>
              <a:ext cx="110318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&gt;&gt;&gt;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9933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Domain Specific Processors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555952" y="1934664"/>
            <a:ext cx="1706301" cy="3783938"/>
            <a:chOff x="555952" y="1934664"/>
            <a:chExt cx="1706301" cy="3783938"/>
          </a:xfrm>
        </p:grpSpPr>
        <p:cxnSp>
          <p:nvCxnSpPr>
            <p:cNvPr id="7" name="Straight Arrow Connector 6"/>
            <p:cNvCxnSpPr>
              <a:stCxn id="6" idx="2"/>
            </p:cNvCxnSpPr>
            <p:nvPr/>
          </p:nvCxnSpPr>
          <p:spPr>
            <a:xfrm flipH="1">
              <a:off x="1399333" y="3190486"/>
              <a:ext cx="9770" cy="958462"/>
            </a:xfrm>
            <a:prstGeom prst="straightConnector1">
              <a:avLst/>
            </a:prstGeom>
            <a:ln w="38100" cmpd="sng">
              <a:solidFill>
                <a:srgbClr val="C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08" b="96623" l="4000" r="97969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94278" y="4232169"/>
              <a:ext cx="1010108" cy="869324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105481" y="5318492"/>
              <a:ext cx="61908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CPU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55952" y="1934664"/>
              <a:ext cx="1706301" cy="5027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67" dirty="0"/>
                <a:t>Computers</a:t>
              </a: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555952" y="2646297"/>
              <a:ext cx="1706301" cy="1057534"/>
              <a:chOff x="1136522" y="2646297"/>
              <a:chExt cx="1706301" cy="1057534"/>
            </a:xfrm>
          </p:grpSpPr>
          <p:sp>
            <p:nvSpPr>
              <p:cNvPr id="6" name="Rounded Rectangle 5"/>
              <p:cNvSpPr/>
              <p:nvPr/>
            </p:nvSpPr>
            <p:spPr>
              <a:xfrm>
                <a:off x="1136522" y="2646297"/>
                <a:ext cx="1706301" cy="544189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67" dirty="0">
                    <a:solidFill>
                      <a:schemeClr val="tx1"/>
                    </a:solidFill>
                  </a:rPr>
                  <a:t>Java</a:t>
                </a:r>
              </a:p>
            </p:txBody>
          </p:sp>
          <p:sp>
            <p:nvSpPr>
              <p:cNvPr id="28" name="Rounded Rectangle 27"/>
              <p:cNvSpPr/>
              <p:nvPr/>
            </p:nvSpPr>
            <p:spPr>
              <a:xfrm>
                <a:off x="1136522" y="3192111"/>
                <a:ext cx="1706301" cy="511720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381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67" dirty="0">
                    <a:solidFill>
                      <a:schemeClr val="tx1"/>
                    </a:solidFill>
                  </a:rPr>
                  <a:t>Compiler</a:t>
                </a:r>
              </a:p>
            </p:txBody>
          </p:sp>
        </p:grpSp>
      </p:grpSp>
      <p:grpSp>
        <p:nvGrpSpPr>
          <p:cNvPr id="68" name="Group 67"/>
          <p:cNvGrpSpPr/>
          <p:nvPr/>
        </p:nvGrpSpPr>
        <p:grpSpPr>
          <a:xfrm>
            <a:off x="2641828" y="1934664"/>
            <a:ext cx="1746604" cy="3781768"/>
            <a:chOff x="2641828" y="1934664"/>
            <a:chExt cx="1746604" cy="378176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208" b="96415" l="1000" r="96778">
                          <a14:foregroundMark x1="29778" y1="34340" x2="29778" y2="34340"/>
                          <a14:foregroundMark x1="25111" y1="49623" x2="25111" y2="4962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80165" y="4144015"/>
              <a:ext cx="1608267" cy="94709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3185217" y="5316322"/>
              <a:ext cx="64472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GPU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804434" y="1934664"/>
              <a:ext cx="1391278" cy="5027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67" dirty="0"/>
                <a:t>Graphics</a:t>
              </a:r>
            </a:p>
          </p:txBody>
        </p:sp>
        <p:cxnSp>
          <p:nvCxnSpPr>
            <p:cNvPr id="52" name="Straight Arrow Connector 51"/>
            <p:cNvCxnSpPr>
              <a:stCxn id="54" idx="2"/>
            </p:cNvCxnSpPr>
            <p:nvPr/>
          </p:nvCxnSpPr>
          <p:spPr>
            <a:xfrm flipH="1">
              <a:off x="3485209" y="3190486"/>
              <a:ext cx="9770" cy="958462"/>
            </a:xfrm>
            <a:prstGeom prst="straightConnector1">
              <a:avLst/>
            </a:prstGeom>
            <a:ln w="38100" cmpd="sng">
              <a:solidFill>
                <a:srgbClr val="C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3" name="Group 52"/>
            <p:cNvGrpSpPr/>
            <p:nvPr/>
          </p:nvGrpSpPr>
          <p:grpSpPr>
            <a:xfrm>
              <a:off x="2641828" y="2646297"/>
              <a:ext cx="1706301" cy="1057534"/>
              <a:chOff x="1136522" y="2646297"/>
              <a:chExt cx="1706301" cy="1057534"/>
            </a:xfrm>
          </p:grpSpPr>
          <p:sp>
            <p:nvSpPr>
              <p:cNvPr id="54" name="Rounded Rectangle 53"/>
              <p:cNvSpPr/>
              <p:nvPr/>
            </p:nvSpPr>
            <p:spPr>
              <a:xfrm>
                <a:off x="1136522" y="2646297"/>
                <a:ext cx="1706301" cy="544189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67" dirty="0" err="1">
                    <a:solidFill>
                      <a:schemeClr val="tx1"/>
                    </a:solidFill>
                  </a:rPr>
                  <a:t>OpenCL</a:t>
                </a:r>
                <a:endParaRPr lang="en-US" sz="2667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5" name="Rounded Rectangle 54"/>
              <p:cNvSpPr/>
              <p:nvPr/>
            </p:nvSpPr>
            <p:spPr>
              <a:xfrm>
                <a:off x="1136522" y="3192111"/>
                <a:ext cx="1706301" cy="511720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381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67" dirty="0">
                    <a:solidFill>
                      <a:schemeClr val="tx1"/>
                    </a:solidFill>
                  </a:rPr>
                  <a:t>Compiler</a:t>
                </a:r>
              </a:p>
            </p:txBody>
          </p:sp>
        </p:grpSp>
      </p:grpSp>
      <p:grpSp>
        <p:nvGrpSpPr>
          <p:cNvPr id="69" name="Group 68"/>
          <p:cNvGrpSpPr/>
          <p:nvPr/>
        </p:nvGrpSpPr>
        <p:grpSpPr>
          <a:xfrm>
            <a:off x="4665943" y="1683953"/>
            <a:ext cx="1768062" cy="4030816"/>
            <a:chOff x="4665943" y="1683953"/>
            <a:chExt cx="1768062" cy="4030816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9482" l="0" r="100000">
                          <a14:foregroundMark x1="13534" y1="46114" x2="13534" y2="4611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92131" y="4294089"/>
              <a:ext cx="995630" cy="722393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5208932" y="5314659"/>
              <a:ext cx="5934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DSP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665943" y="1683953"/>
              <a:ext cx="1653978" cy="9131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667"/>
                <a:t>Signal </a:t>
              </a:r>
            </a:p>
            <a:p>
              <a:pPr algn="ctr"/>
              <a:r>
                <a:rPr lang="en-US" sz="2667" dirty="0"/>
                <a:t>Processing</a:t>
              </a:r>
            </a:p>
          </p:txBody>
        </p:sp>
        <p:cxnSp>
          <p:nvCxnSpPr>
            <p:cNvPr id="56" name="Straight Arrow Connector 55"/>
            <p:cNvCxnSpPr>
              <a:stCxn id="58" idx="2"/>
            </p:cNvCxnSpPr>
            <p:nvPr/>
          </p:nvCxnSpPr>
          <p:spPr>
            <a:xfrm flipH="1">
              <a:off x="5571085" y="3190486"/>
              <a:ext cx="9770" cy="958462"/>
            </a:xfrm>
            <a:prstGeom prst="straightConnector1">
              <a:avLst/>
            </a:prstGeom>
            <a:ln w="38100" cmpd="sng">
              <a:solidFill>
                <a:srgbClr val="C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7" name="Group 56"/>
            <p:cNvGrpSpPr/>
            <p:nvPr/>
          </p:nvGrpSpPr>
          <p:grpSpPr>
            <a:xfrm>
              <a:off x="4727704" y="2646297"/>
              <a:ext cx="1706301" cy="1057534"/>
              <a:chOff x="1136522" y="2646297"/>
              <a:chExt cx="1706301" cy="1057534"/>
            </a:xfrm>
          </p:grpSpPr>
          <p:sp>
            <p:nvSpPr>
              <p:cNvPr id="58" name="Rounded Rectangle 57"/>
              <p:cNvSpPr/>
              <p:nvPr/>
            </p:nvSpPr>
            <p:spPr>
              <a:xfrm>
                <a:off x="1136522" y="2646297"/>
                <a:ext cx="1706301" cy="544189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67" dirty="0" err="1">
                    <a:solidFill>
                      <a:schemeClr val="tx1"/>
                    </a:solidFill>
                  </a:rPr>
                  <a:t>Matlab</a:t>
                </a:r>
                <a:endParaRPr lang="en-US" sz="2667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9" name="Rounded Rectangle 58"/>
              <p:cNvSpPr/>
              <p:nvPr/>
            </p:nvSpPr>
            <p:spPr>
              <a:xfrm>
                <a:off x="1136522" y="3192111"/>
                <a:ext cx="1706301" cy="511720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381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67" dirty="0">
                    <a:solidFill>
                      <a:schemeClr val="tx1"/>
                    </a:solidFill>
                  </a:rPr>
                  <a:t>Compiler</a:t>
                </a:r>
              </a:p>
            </p:txBody>
          </p:sp>
        </p:grpSp>
      </p:grpSp>
      <p:grpSp>
        <p:nvGrpSpPr>
          <p:cNvPr id="70" name="Group 69"/>
          <p:cNvGrpSpPr/>
          <p:nvPr/>
        </p:nvGrpSpPr>
        <p:grpSpPr>
          <a:xfrm>
            <a:off x="6813580" y="1641714"/>
            <a:ext cx="4117518" cy="4022899"/>
            <a:chOff x="6813580" y="1641714"/>
            <a:chExt cx="4117518" cy="4022899"/>
          </a:xfrm>
        </p:grpSpPr>
        <p:sp>
          <p:nvSpPr>
            <p:cNvPr id="30" name="TextBox 29"/>
            <p:cNvSpPr txBox="1"/>
            <p:nvPr/>
          </p:nvSpPr>
          <p:spPr>
            <a:xfrm>
              <a:off x="6966335" y="1641714"/>
              <a:ext cx="1391728" cy="9131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667" dirty="0"/>
                <a:t>Machine</a:t>
              </a:r>
            </a:p>
            <a:p>
              <a:pPr algn="ctr"/>
              <a:r>
                <a:rPr lang="en-US" sz="2667" dirty="0"/>
                <a:t>Learning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562929" y="4112835"/>
              <a:ext cx="362600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dirty="0"/>
                <a:t>?</a:t>
              </a: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9"/>
            <a:srcRect l="12285" t="5098" r="13886" b="32726"/>
            <a:stretch/>
          </p:blipFill>
          <p:spPr>
            <a:xfrm>
              <a:off x="7188764" y="4256356"/>
              <a:ext cx="1027977" cy="668344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7421264" y="5295281"/>
              <a:ext cx="5629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TPU</a:t>
              </a:r>
            </a:p>
          </p:txBody>
        </p:sp>
        <p:cxnSp>
          <p:nvCxnSpPr>
            <p:cNvPr id="60" name="Straight Arrow Connector 59"/>
            <p:cNvCxnSpPr>
              <a:stCxn id="62" idx="2"/>
            </p:cNvCxnSpPr>
            <p:nvPr/>
          </p:nvCxnSpPr>
          <p:spPr>
            <a:xfrm flipH="1">
              <a:off x="7656961" y="3190486"/>
              <a:ext cx="9770" cy="958462"/>
            </a:xfrm>
            <a:prstGeom prst="straightConnector1">
              <a:avLst/>
            </a:prstGeom>
            <a:ln w="38100" cmpd="sng">
              <a:solidFill>
                <a:srgbClr val="C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1" name="Group 60"/>
            <p:cNvGrpSpPr/>
            <p:nvPr/>
          </p:nvGrpSpPr>
          <p:grpSpPr>
            <a:xfrm>
              <a:off x="6813580" y="2646297"/>
              <a:ext cx="1706301" cy="1057534"/>
              <a:chOff x="1136522" y="2646297"/>
              <a:chExt cx="1706301" cy="1057534"/>
            </a:xfrm>
          </p:grpSpPr>
          <p:sp>
            <p:nvSpPr>
              <p:cNvPr id="62" name="Rounded Rectangle 61"/>
              <p:cNvSpPr/>
              <p:nvPr/>
            </p:nvSpPr>
            <p:spPr>
              <a:xfrm>
                <a:off x="1136522" y="2646297"/>
                <a:ext cx="1706301" cy="544189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 err="1">
                    <a:solidFill>
                      <a:schemeClr val="tx1"/>
                    </a:solidFill>
                  </a:rPr>
                  <a:t>TensorFlow</a:t>
                </a:r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3" name="Rounded Rectangle 62"/>
              <p:cNvSpPr/>
              <p:nvPr/>
            </p:nvSpPr>
            <p:spPr>
              <a:xfrm>
                <a:off x="1136522" y="3192111"/>
                <a:ext cx="1706301" cy="511720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38100" cmpd="sng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667" dirty="0">
                    <a:solidFill>
                      <a:schemeClr val="tx1"/>
                    </a:solidFill>
                  </a:rPr>
                  <a:t>Compiler</a:t>
                </a:r>
              </a:p>
            </p:txBody>
          </p:sp>
        </p:grpSp>
        <p:sp>
          <p:nvSpPr>
            <p:cNvPr id="179" name="TextBox 178"/>
            <p:cNvSpPr txBox="1"/>
            <p:nvPr/>
          </p:nvSpPr>
          <p:spPr>
            <a:xfrm>
              <a:off x="10332857" y="5226316"/>
              <a:ext cx="5982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PISA</a:t>
              </a: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9663348" y="1924673"/>
            <a:ext cx="1803700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67"/>
              <a:t>Networking</a:t>
            </a:r>
            <a:endParaRPr lang="en-US" sz="2667" dirty="0"/>
          </a:p>
        </p:txBody>
      </p:sp>
      <p:cxnSp>
        <p:nvCxnSpPr>
          <p:cNvPr id="64" name="Straight Arrow Connector 63"/>
          <p:cNvCxnSpPr>
            <a:stCxn id="66" idx="2"/>
          </p:cNvCxnSpPr>
          <p:nvPr/>
        </p:nvCxnSpPr>
        <p:spPr>
          <a:xfrm flipH="1">
            <a:off x="10613694" y="3190486"/>
            <a:ext cx="9770" cy="958462"/>
          </a:xfrm>
          <a:prstGeom prst="straightConnector1">
            <a:avLst/>
          </a:prstGeom>
          <a:ln w="38100" cmpd="sng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5" name="Group 64"/>
          <p:cNvGrpSpPr/>
          <p:nvPr/>
        </p:nvGrpSpPr>
        <p:grpSpPr>
          <a:xfrm>
            <a:off x="9770313" y="2646297"/>
            <a:ext cx="1706301" cy="1057534"/>
            <a:chOff x="1136522" y="2646297"/>
            <a:chExt cx="1706301" cy="1057534"/>
          </a:xfrm>
        </p:grpSpPr>
        <p:sp>
          <p:nvSpPr>
            <p:cNvPr id="66" name="Rounded Rectangle 65"/>
            <p:cNvSpPr/>
            <p:nvPr/>
          </p:nvSpPr>
          <p:spPr>
            <a:xfrm>
              <a:off x="1136522" y="2646297"/>
              <a:ext cx="1706301" cy="544189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81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P4</a:t>
              </a:r>
            </a:p>
          </p:txBody>
        </p:sp>
        <p:sp>
          <p:nvSpPr>
            <p:cNvPr id="67" name="Rounded Rectangle 66"/>
            <p:cNvSpPr/>
            <p:nvPr/>
          </p:nvSpPr>
          <p:spPr>
            <a:xfrm>
              <a:off x="1136522" y="3192111"/>
              <a:ext cx="1706301" cy="511720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81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67" dirty="0">
                  <a:solidFill>
                    <a:schemeClr val="tx1"/>
                  </a:solidFill>
                </a:rPr>
                <a:t>Compiler</a:t>
              </a: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8718018" y="2746893"/>
            <a:ext cx="11031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solidFill>
                  <a:schemeClr val="accent1">
                    <a:lumMod val="60000"/>
                    <a:lumOff val="40000"/>
                  </a:schemeClr>
                </a:solidFill>
              </a:rPr>
              <a:t>&gt;&gt;&gt;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9191928" y="4150573"/>
            <a:ext cx="2656935" cy="883018"/>
            <a:chOff x="4388696" y="5253651"/>
            <a:chExt cx="2656935" cy="883018"/>
          </a:xfrm>
        </p:grpSpPr>
        <p:grpSp>
          <p:nvGrpSpPr>
            <p:cNvPr id="46" name="Group 45"/>
            <p:cNvGrpSpPr/>
            <p:nvPr/>
          </p:nvGrpSpPr>
          <p:grpSpPr>
            <a:xfrm>
              <a:off x="4785895" y="5288083"/>
              <a:ext cx="370954" cy="822800"/>
              <a:chOff x="1485649" y="3204985"/>
              <a:chExt cx="1124341" cy="2169168"/>
            </a:xfrm>
          </p:grpSpPr>
          <p:sp>
            <p:nvSpPr>
              <p:cNvPr id="177" name="Rectangle 176"/>
              <p:cNvSpPr/>
              <p:nvPr/>
            </p:nvSpPr>
            <p:spPr>
              <a:xfrm>
                <a:off x="1492629" y="3216474"/>
                <a:ext cx="1117361" cy="2157679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852" tIns="54426" rIns="108852" bIns="54426" rtlCol="0" anchor="ctr"/>
              <a:lstStyle/>
              <a:p>
                <a:pPr algn="ctr"/>
                <a:endParaRPr lang="en-US" sz="3333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8" name="Rectangle 177"/>
              <p:cNvSpPr/>
              <p:nvPr/>
            </p:nvSpPr>
            <p:spPr>
              <a:xfrm>
                <a:off x="1485649" y="3204985"/>
                <a:ext cx="1124341" cy="2157680"/>
              </a:xfrm>
              <a:prstGeom prst="rect">
                <a:avLst/>
              </a:prstGeom>
              <a:solidFill>
                <a:schemeClr val="lt1">
                  <a:alpha val="70000"/>
                </a:schemeClr>
              </a:solidFill>
              <a:ln w="3175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>
              <a:off x="5253109" y="5290755"/>
              <a:ext cx="370954" cy="822800"/>
              <a:chOff x="1485649" y="3204985"/>
              <a:chExt cx="1124341" cy="2169168"/>
            </a:xfrm>
          </p:grpSpPr>
          <p:sp>
            <p:nvSpPr>
              <p:cNvPr id="175" name="Rectangle 174"/>
              <p:cNvSpPr/>
              <p:nvPr/>
            </p:nvSpPr>
            <p:spPr>
              <a:xfrm>
                <a:off x="1492629" y="3216474"/>
                <a:ext cx="1117361" cy="2157679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852" tIns="54426" rIns="108852" bIns="54426" rtlCol="0" anchor="ctr"/>
              <a:lstStyle/>
              <a:p>
                <a:pPr algn="ctr"/>
                <a:endParaRPr lang="en-US" sz="3333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6" name="Rectangle 175"/>
              <p:cNvSpPr/>
              <p:nvPr/>
            </p:nvSpPr>
            <p:spPr>
              <a:xfrm>
                <a:off x="1485649" y="3204985"/>
                <a:ext cx="1124341" cy="2157680"/>
              </a:xfrm>
              <a:prstGeom prst="rect">
                <a:avLst/>
              </a:prstGeom>
              <a:solidFill>
                <a:schemeClr val="lt1">
                  <a:alpha val="70000"/>
                </a:schemeClr>
              </a:solidFill>
              <a:ln w="3175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5714995" y="5293890"/>
              <a:ext cx="370954" cy="822800"/>
              <a:chOff x="1485649" y="3204985"/>
              <a:chExt cx="1124341" cy="2169168"/>
            </a:xfrm>
          </p:grpSpPr>
          <p:sp>
            <p:nvSpPr>
              <p:cNvPr id="173" name="Rectangle 172"/>
              <p:cNvSpPr/>
              <p:nvPr/>
            </p:nvSpPr>
            <p:spPr>
              <a:xfrm>
                <a:off x="1492629" y="3216474"/>
                <a:ext cx="1117361" cy="2157679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852" tIns="54426" rIns="108852" bIns="54426" rtlCol="0" anchor="ctr"/>
              <a:lstStyle/>
              <a:p>
                <a:pPr algn="ctr"/>
                <a:endParaRPr lang="en-US" sz="3333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4" name="Rectangle 173"/>
              <p:cNvSpPr/>
              <p:nvPr/>
            </p:nvSpPr>
            <p:spPr>
              <a:xfrm>
                <a:off x="1485649" y="3204985"/>
                <a:ext cx="1124341" cy="2157680"/>
              </a:xfrm>
              <a:prstGeom prst="rect">
                <a:avLst/>
              </a:prstGeom>
              <a:solidFill>
                <a:schemeClr val="lt1">
                  <a:alpha val="70000"/>
                </a:schemeClr>
              </a:solidFill>
              <a:ln w="3175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6178541" y="5298421"/>
              <a:ext cx="370954" cy="822800"/>
              <a:chOff x="1485649" y="3204985"/>
              <a:chExt cx="1124341" cy="2169168"/>
            </a:xfrm>
          </p:grpSpPr>
          <p:sp>
            <p:nvSpPr>
              <p:cNvPr id="171" name="Rectangle 170"/>
              <p:cNvSpPr/>
              <p:nvPr/>
            </p:nvSpPr>
            <p:spPr>
              <a:xfrm>
                <a:off x="1492629" y="3216474"/>
                <a:ext cx="1117361" cy="2157679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8852" tIns="54426" rIns="108852" bIns="54426" rtlCol="0" anchor="ctr"/>
              <a:lstStyle/>
              <a:p>
                <a:pPr algn="ctr"/>
                <a:endParaRPr lang="en-US" sz="3333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2" name="Rectangle 171"/>
              <p:cNvSpPr/>
              <p:nvPr/>
            </p:nvSpPr>
            <p:spPr>
              <a:xfrm>
                <a:off x="1485649" y="3204985"/>
                <a:ext cx="1124341" cy="2157680"/>
              </a:xfrm>
              <a:prstGeom prst="rect">
                <a:avLst/>
              </a:prstGeom>
              <a:solidFill>
                <a:schemeClr val="lt1">
                  <a:alpha val="70000"/>
                </a:schemeClr>
              </a:solidFill>
              <a:ln w="3175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6684534" y="5408287"/>
              <a:ext cx="182231" cy="262558"/>
              <a:chOff x="8131589" y="4009362"/>
              <a:chExt cx="552334" cy="692189"/>
            </a:xfrm>
          </p:grpSpPr>
          <p:grpSp>
            <p:nvGrpSpPr>
              <p:cNvPr id="163" name="Group 65"/>
              <p:cNvGrpSpPr/>
              <p:nvPr/>
            </p:nvGrpSpPr>
            <p:grpSpPr>
              <a:xfrm>
                <a:off x="8131589" y="4009362"/>
                <a:ext cx="551591" cy="228624"/>
                <a:chOff x="7660968" y="1751777"/>
                <a:chExt cx="1040580" cy="450645"/>
              </a:xfrm>
            </p:grpSpPr>
            <p:sp>
              <p:nvSpPr>
                <p:cNvPr id="168" name="Freeform 167"/>
                <p:cNvSpPr/>
                <p:nvPr/>
              </p:nvSpPr>
              <p:spPr>
                <a:xfrm>
                  <a:off x="7660968" y="1751777"/>
                  <a:ext cx="1040580" cy="450645"/>
                </a:xfrm>
                <a:custGeom>
                  <a:avLst/>
                  <a:gdLst>
                    <a:gd name="connsiteX0" fmla="*/ 0 w 1040580"/>
                    <a:gd name="connsiteY0" fmla="*/ 0 h 450645"/>
                    <a:gd name="connsiteX1" fmla="*/ 1040580 w 1040580"/>
                    <a:gd name="connsiteY1" fmla="*/ 8193 h 450645"/>
                    <a:gd name="connsiteX2" fmla="*/ 1032387 w 1040580"/>
                    <a:gd name="connsiteY2" fmla="*/ 450645 h 450645"/>
                    <a:gd name="connsiteX3" fmla="*/ 16387 w 1040580"/>
                    <a:gd name="connsiteY3" fmla="*/ 442451 h 450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40580" h="450645">
                      <a:moveTo>
                        <a:pt x="0" y="0"/>
                      </a:moveTo>
                      <a:lnTo>
                        <a:pt x="1040580" y="8193"/>
                      </a:lnTo>
                      <a:lnTo>
                        <a:pt x="1032387" y="450645"/>
                      </a:lnTo>
                      <a:lnTo>
                        <a:pt x="16387" y="442451"/>
                      </a:ln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500"/>
                </a:p>
              </p:txBody>
            </p:sp>
            <p:cxnSp>
              <p:nvCxnSpPr>
                <p:cNvPr id="169" name="Straight Connector 168"/>
                <p:cNvCxnSpPr/>
                <p:nvPr/>
              </p:nvCxnSpPr>
              <p:spPr>
                <a:xfrm>
                  <a:off x="8501629" y="1751777"/>
                  <a:ext cx="0" cy="450645"/>
                </a:xfrm>
                <a:prstGeom prst="line">
                  <a:avLst/>
                </a:prstGeom>
                <a:ln w="3175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Straight Connector 169"/>
                <p:cNvCxnSpPr/>
                <p:nvPr/>
              </p:nvCxnSpPr>
              <p:spPr>
                <a:xfrm>
                  <a:off x="8268933" y="1751777"/>
                  <a:ext cx="0" cy="450645"/>
                </a:xfrm>
                <a:prstGeom prst="line">
                  <a:avLst/>
                </a:prstGeom>
                <a:ln w="3175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4" name="Group 70"/>
              <p:cNvGrpSpPr/>
              <p:nvPr/>
            </p:nvGrpSpPr>
            <p:grpSpPr>
              <a:xfrm>
                <a:off x="8132332" y="4472927"/>
                <a:ext cx="551591" cy="228624"/>
                <a:chOff x="7660968" y="1751777"/>
                <a:chExt cx="1040580" cy="450645"/>
              </a:xfrm>
            </p:grpSpPr>
            <p:sp>
              <p:nvSpPr>
                <p:cNvPr id="165" name="Freeform 164"/>
                <p:cNvSpPr/>
                <p:nvPr/>
              </p:nvSpPr>
              <p:spPr>
                <a:xfrm>
                  <a:off x="7660968" y="1751777"/>
                  <a:ext cx="1040580" cy="450645"/>
                </a:xfrm>
                <a:custGeom>
                  <a:avLst/>
                  <a:gdLst>
                    <a:gd name="connsiteX0" fmla="*/ 0 w 1040580"/>
                    <a:gd name="connsiteY0" fmla="*/ 0 h 450645"/>
                    <a:gd name="connsiteX1" fmla="*/ 1040580 w 1040580"/>
                    <a:gd name="connsiteY1" fmla="*/ 8193 h 450645"/>
                    <a:gd name="connsiteX2" fmla="*/ 1032387 w 1040580"/>
                    <a:gd name="connsiteY2" fmla="*/ 450645 h 450645"/>
                    <a:gd name="connsiteX3" fmla="*/ 16387 w 1040580"/>
                    <a:gd name="connsiteY3" fmla="*/ 442451 h 450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40580" h="450645">
                      <a:moveTo>
                        <a:pt x="0" y="0"/>
                      </a:moveTo>
                      <a:lnTo>
                        <a:pt x="1040580" y="8193"/>
                      </a:lnTo>
                      <a:lnTo>
                        <a:pt x="1032387" y="450645"/>
                      </a:lnTo>
                      <a:lnTo>
                        <a:pt x="16387" y="442451"/>
                      </a:ln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500"/>
                </a:p>
              </p:txBody>
            </p:sp>
            <p:cxnSp>
              <p:nvCxnSpPr>
                <p:cNvPr id="166" name="Straight Connector 165"/>
                <p:cNvCxnSpPr/>
                <p:nvPr/>
              </p:nvCxnSpPr>
              <p:spPr>
                <a:xfrm>
                  <a:off x="8501629" y="1751777"/>
                  <a:ext cx="0" cy="450645"/>
                </a:xfrm>
                <a:prstGeom prst="line">
                  <a:avLst/>
                </a:prstGeom>
                <a:ln w="3175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Straight Connector 166"/>
                <p:cNvCxnSpPr/>
                <p:nvPr/>
              </p:nvCxnSpPr>
              <p:spPr>
                <a:xfrm>
                  <a:off x="8268933" y="1751777"/>
                  <a:ext cx="0" cy="450645"/>
                </a:xfrm>
                <a:prstGeom prst="line">
                  <a:avLst/>
                </a:prstGeom>
                <a:ln w="3175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72" name="Rectangle 71"/>
            <p:cNvSpPr/>
            <p:nvPr/>
          </p:nvSpPr>
          <p:spPr>
            <a:xfrm rot="16200000">
              <a:off x="4140666" y="5625761"/>
              <a:ext cx="883018" cy="13879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175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55495" tIns="77748" rIns="155495" bIns="77748" rtlCol="0" anchor="ctr"/>
            <a:lstStyle/>
            <a:p>
              <a:pPr algn="ctr"/>
              <a:endParaRPr lang="en-US" sz="1500" dirty="0">
                <a:solidFill>
                  <a:srgbClr val="000000"/>
                </a:solidFill>
              </a:endParaRPr>
            </a:p>
          </p:txBody>
        </p:sp>
        <p:grpSp>
          <p:nvGrpSpPr>
            <p:cNvPr id="73" name="Group 72"/>
            <p:cNvGrpSpPr/>
            <p:nvPr/>
          </p:nvGrpSpPr>
          <p:grpSpPr>
            <a:xfrm>
              <a:off x="6876464" y="5411735"/>
              <a:ext cx="169167" cy="602844"/>
              <a:chOff x="2488822" y="2403406"/>
              <a:chExt cx="529093" cy="1589294"/>
            </a:xfrm>
          </p:grpSpPr>
          <p:cxnSp>
            <p:nvCxnSpPr>
              <p:cNvPr id="152" name="Straight Arrow Connector 151"/>
              <p:cNvCxnSpPr/>
              <p:nvPr/>
            </p:nvCxnSpPr>
            <p:spPr>
              <a:xfrm flipV="1">
                <a:off x="2493656" y="2403406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Arrow Connector 152"/>
              <p:cNvCxnSpPr/>
              <p:nvPr/>
            </p:nvCxnSpPr>
            <p:spPr>
              <a:xfrm flipV="1">
                <a:off x="2490064" y="2555806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Arrow Connector 153"/>
              <p:cNvCxnSpPr/>
              <p:nvPr/>
            </p:nvCxnSpPr>
            <p:spPr>
              <a:xfrm flipV="1">
                <a:off x="2493656" y="2717444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Arrow Connector 154"/>
              <p:cNvCxnSpPr/>
              <p:nvPr/>
            </p:nvCxnSpPr>
            <p:spPr>
              <a:xfrm flipV="1">
                <a:off x="2493656" y="2871548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Arrow Connector 155"/>
              <p:cNvCxnSpPr/>
              <p:nvPr/>
            </p:nvCxnSpPr>
            <p:spPr>
              <a:xfrm flipV="1">
                <a:off x="2493656" y="3031695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Arrow Connector 156"/>
              <p:cNvCxnSpPr/>
              <p:nvPr/>
            </p:nvCxnSpPr>
            <p:spPr>
              <a:xfrm flipV="1">
                <a:off x="2494729" y="3190805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Arrow Connector 157"/>
              <p:cNvCxnSpPr/>
              <p:nvPr/>
            </p:nvCxnSpPr>
            <p:spPr>
              <a:xfrm flipV="1">
                <a:off x="2493656" y="3352442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Arrow Connector 158"/>
              <p:cNvCxnSpPr/>
              <p:nvPr/>
            </p:nvCxnSpPr>
            <p:spPr>
              <a:xfrm flipV="1">
                <a:off x="2494729" y="3512589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Arrow Connector 159"/>
              <p:cNvCxnSpPr/>
              <p:nvPr/>
            </p:nvCxnSpPr>
            <p:spPr>
              <a:xfrm flipV="1">
                <a:off x="2495802" y="3671699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Arrow Connector 160"/>
              <p:cNvCxnSpPr/>
              <p:nvPr/>
            </p:nvCxnSpPr>
            <p:spPr>
              <a:xfrm flipV="1">
                <a:off x="2493656" y="3833590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Arrow Connector 161"/>
              <p:cNvCxnSpPr/>
              <p:nvPr/>
            </p:nvCxnSpPr>
            <p:spPr>
              <a:xfrm flipV="1">
                <a:off x="2488822" y="3992700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4" name="Group 73"/>
            <p:cNvGrpSpPr/>
            <p:nvPr/>
          </p:nvGrpSpPr>
          <p:grpSpPr>
            <a:xfrm>
              <a:off x="4388696" y="5390116"/>
              <a:ext cx="125739" cy="602844"/>
              <a:chOff x="2488822" y="2403406"/>
              <a:chExt cx="529093" cy="1589294"/>
            </a:xfrm>
          </p:grpSpPr>
          <p:cxnSp>
            <p:nvCxnSpPr>
              <p:cNvPr id="141" name="Straight Arrow Connector 140"/>
              <p:cNvCxnSpPr/>
              <p:nvPr/>
            </p:nvCxnSpPr>
            <p:spPr>
              <a:xfrm flipV="1">
                <a:off x="2493656" y="2403406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Arrow Connector 141"/>
              <p:cNvCxnSpPr/>
              <p:nvPr/>
            </p:nvCxnSpPr>
            <p:spPr>
              <a:xfrm flipV="1">
                <a:off x="2490064" y="2555806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Arrow Connector 142"/>
              <p:cNvCxnSpPr/>
              <p:nvPr/>
            </p:nvCxnSpPr>
            <p:spPr>
              <a:xfrm flipV="1">
                <a:off x="2493656" y="2717444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Arrow Connector 143"/>
              <p:cNvCxnSpPr/>
              <p:nvPr/>
            </p:nvCxnSpPr>
            <p:spPr>
              <a:xfrm flipV="1">
                <a:off x="2493656" y="2871548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Arrow Connector 144"/>
              <p:cNvCxnSpPr/>
              <p:nvPr/>
            </p:nvCxnSpPr>
            <p:spPr>
              <a:xfrm flipV="1">
                <a:off x="2493656" y="3031695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Arrow Connector 145"/>
              <p:cNvCxnSpPr/>
              <p:nvPr/>
            </p:nvCxnSpPr>
            <p:spPr>
              <a:xfrm flipV="1">
                <a:off x="2494729" y="3190805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Arrow Connector 146"/>
              <p:cNvCxnSpPr/>
              <p:nvPr/>
            </p:nvCxnSpPr>
            <p:spPr>
              <a:xfrm flipV="1">
                <a:off x="2493656" y="3352442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Arrow Connector 147"/>
              <p:cNvCxnSpPr/>
              <p:nvPr/>
            </p:nvCxnSpPr>
            <p:spPr>
              <a:xfrm flipV="1">
                <a:off x="2494729" y="3512589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Arrow Connector 148"/>
              <p:cNvCxnSpPr/>
              <p:nvPr/>
            </p:nvCxnSpPr>
            <p:spPr>
              <a:xfrm flipV="1">
                <a:off x="2495802" y="3671699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Arrow Connector 149"/>
              <p:cNvCxnSpPr/>
              <p:nvPr/>
            </p:nvCxnSpPr>
            <p:spPr>
              <a:xfrm flipV="1">
                <a:off x="2493656" y="3833590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Arrow Connector 150"/>
              <p:cNvCxnSpPr/>
              <p:nvPr/>
            </p:nvCxnSpPr>
            <p:spPr>
              <a:xfrm flipV="1">
                <a:off x="2488822" y="3992700"/>
                <a:ext cx="522113" cy="0"/>
              </a:xfrm>
              <a:prstGeom prst="straightConnector1">
                <a:avLst/>
              </a:prstGeom>
              <a:ln w="3175">
                <a:solidFill>
                  <a:srgbClr val="C00000"/>
                </a:solidFill>
                <a:headEnd type="none" w="med" len="med"/>
                <a:tailEnd type="stealth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5" name="Group 74"/>
            <p:cNvGrpSpPr/>
            <p:nvPr/>
          </p:nvGrpSpPr>
          <p:grpSpPr>
            <a:xfrm>
              <a:off x="4822303" y="5326786"/>
              <a:ext cx="300026" cy="748431"/>
              <a:chOff x="2449931" y="225721"/>
              <a:chExt cx="909363" cy="1973109"/>
            </a:xfrm>
          </p:grpSpPr>
          <p:sp>
            <p:nvSpPr>
              <p:cNvPr id="129" name="Rectangle 128"/>
              <p:cNvSpPr/>
              <p:nvPr/>
            </p:nvSpPr>
            <p:spPr>
              <a:xfrm>
                <a:off x="2449931" y="225721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  <p:sp>
            <p:nvSpPr>
              <p:cNvPr id="130" name="Rectangle 129"/>
              <p:cNvSpPr/>
              <p:nvPr/>
            </p:nvSpPr>
            <p:spPr>
              <a:xfrm>
                <a:off x="2449931" y="563134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131" name="Rectangle 130"/>
              <p:cNvSpPr/>
              <p:nvPr/>
            </p:nvSpPr>
            <p:spPr>
              <a:xfrm>
                <a:off x="2449931" y="902860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132" name="Rectangle 131"/>
              <p:cNvSpPr/>
              <p:nvPr/>
            </p:nvSpPr>
            <p:spPr>
              <a:xfrm>
                <a:off x="2449931" y="1244322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133" name="Rectangle 132"/>
              <p:cNvSpPr/>
              <p:nvPr/>
            </p:nvSpPr>
            <p:spPr>
              <a:xfrm>
                <a:off x="2449931" y="1919144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134" name="Rectangle 133"/>
              <p:cNvSpPr/>
              <p:nvPr/>
            </p:nvSpPr>
            <p:spPr>
              <a:xfrm>
                <a:off x="2449931" y="1581733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135" name="Trapezoid 134"/>
              <p:cNvSpPr/>
              <p:nvPr/>
            </p:nvSpPr>
            <p:spPr>
              <a:xfrm rot="5400000">
                <a:off x="3080394" y="231171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/>
              </a:p>
            </p:txBody>
          </p:sp>
          <p:sp>
            <p:nvSpPr>
              <p:cNvPr id="136" name="Trapezoid 135"/>
              <p:cNvSpPr/>
              <p:nvPr/>
            </p:nvSpPr>
            <p:spPr>
              <a:xfrm rot="5400000">
                <a:off x="3085058" y="568584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137" name="Trapezoid 136"/>
              <p:cNvSpPr/>
              <p:nvPr/>
            </p:nvSpPr>
            <p:spPr>
              <a:xfrm rot="5400000">
                <a:off x="3085058" y="908310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138" name="Trapezoid 137"/>
              <p:cNvSpPr/>
              <p:nvPr/>
            </p:nvSpPr>
            <p:spPr>
              <a:xfrm rot="5400000">
                <a:off x="3080394" y="1258723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139" name="Trapezoid 138"/>
              <p:cNvSpPr/>
              <p:nvPr/>
            </p:nvSpPr>
            <p:spPr>
              <a:xfrm rot="5400000">
                <a:off x="3080394" y="1587183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140" name="Trapezoid 139"/>
              <p:cNvSpPr/>
              <p:nvPr/>
            </p:nvSpPr>
            <p:spPr>
              <a:xfrm rot="5400000">
                <a:off x="3080394" y="1924594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</p:grpSp>
        <p:grpSp>
          <p:nvGrpSpPr>
            <p:cNvPr id="76" name="Group 75"/>
            <p:cNvGrpSpPr/>
            <p:nvPr/>
          </p:nvGrpSpPr>
          <p:grpSpPr>
            <a:xfrm>
              <a:off x="5284008" y="5335217"/>
              <a:ext cx="300026" cy="748431"/>
              <a:chOff x="2449931" y="225721"/>
              <a:chExt cx="909363" cy="1973109"/>
            </a:xfrm>
          </p:grpSpPr>
          <p:sp>
            <p:nvSpPr>
              <p:cNvPr id="117" name="Rectangle 116"/>
              <p:cNvSpPr/>
              <p:nvPr/>
            </p:nvSpPr>
            <p:spPr>
              <a:xfrm>
                <a:off x="2449931" y="225721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118" name="Rectangle 117"/>
              <p:cNvSpPr/>
              <p:nvPr/>
            </p:nvSpPr>
            <p:spPr>
              <a:xfrm>
                <a:off x="2449931" y="563134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119" name="Rectangle 118"/>
              <p:cNvSpPr/>
              <p:nvPr/>
            </p:nvSpPr>
            <p:spPr>
              <a:xfrm>
                <a:off x="2449931" y="902860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120" name="Rectangle 119"/>
              <p:cNvSpPr/>
              <p:nvPr/>
            </p:nvSpPr>
            <p:spPr>
              <a:xfrm>
                <a:off x="2449931" y="1244322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121" name="Rectangle 120"/>
              <p:cNvSpPr/>
              <p:nvPr/>
            </p:nvSpPr>
            <p:spPr>
              <a:xfrm>
                <a:off x="2449931" y="1919144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122" name="Rectangle 121"/>
              <p:cNvSpPr/>
              <p:nvPr/>
            </p:nvSpPr>
            <p:spPr>
              <a:xfrm>
                <a:off x="2449931" y="1581733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123" name="Trapezoid 122"/>
              <p:cNvSpPr/>
              <p:nvPr/>
            </p:nvSpPr>
            <p:spPr>
              <a:xfrm rot="5400000">
                <a:off x="3080394" y="231171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124" name="Trapezoid 123"/>
              <p:cNvSpPr/>
              <p:nvPr/>
            </p:nvSpPr>
            <p:spPr>
              <a:xfrm rot="5400000">
                <a:off x="3085058" y="568584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125" name="Trapezoid 124"/>
              <p:cNvSpPr/>
              <p:nvPr/>
            </p:nvSpPr>
            <p:spPr>
              <a:xfrm rot="5400000">
                <a:off x="3085058" y="908310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126" name="Trapezoid 125"/>
              <p:cNvSpPr/>
              <p:nvPr/>
            </p:nvSpPr>
            <p:spPr>
              <a:xfrm rot="5400000">
                <a:off x="3080394" y="1258723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127" name="Trapezoid 126"/>
              <p:cNvSpPr/>
              <p:nvPr/>
            </p:nvSpPr>
            <p:spPr>
              <a:xfrm rot="5400000">
                <a:off x="3080394" y="1587183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128" name="Trapezoid 127"/>
              <p:cNvSpPr/>
              <p:nvPr/>
            </p:nvSpPr>
            <p:spPr>
              <a:xfrm rot="5400000">
                <a:off x="3080394" y="1924594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</p:grpSp>
        <p:grpSp>
          <p:nvGrpSpPr>
            <p:cNvPr id="77" name="Group 76"/>
            <p:cNvGrpSpPr/>
            <p:nvPr/>
          </p:nvGrpSpPr>
          <p:grpSpPr>
            <a:xfrm>
              <a:off x="5750713" y="5336359"/>
              <a:ext cx="300026" cy="748431"/>
              <a:chOff x="2449931" y="225721"/>
              <a:chExt cx="909363" cy="1973109"/>
            </a:xfrm>
          </p:grpSpPr>
          <p:sp>
            <p:nvSpPr>
              <p:cNvPr id="105" name="Rectangle 104"/>
              <p:cNvSpPr/>
              <p:nvPr/>
            </p:nvSpPr>
            <p:spPr>
              <a:xfrm>
                <a:off x="2449931" y="225721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2449931" y="563134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107" name="Rectangle 106"/>
              <p:cNvSpPr/>
              <p:nvPr/>
            </p:nvSpPr>
            <p:spPr>
              <a:xfrm>
                <a:off x="2449931" y="902860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108" name="Rectangle 107"/>
              <p:cNvSpPr/>
              <p:nvPr/>
            </p:nvSpPr>
            <p:spPr>
              <a:xfrm>
                <a:off x="2449931" y="1244322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109" name="Rectangle 108"/>
              <p:cNvSpPr/>
              <p:nvPr/>
            </p:nvSpPr>
            <p:spPr>
              <a:xfrm>
                <a:off x="2449931" y="1919144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110" name="Rectangle 109"/>
              <p:cNvSpPr/>
              <p:nvPr/>
            </p:nvSpPr>
            <p:spPr>
              <a:xfrm>
                <a:off x="2449931" y="1581733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111" name="Trapezoid 110"/>
              <p:cNvSpPr/>
              <p:nvPr/>
            </p:nvSpPr>
            <p:spPr>
              <a:xfrm rot="5400000">
                <a:off x="3080394" y="231171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112" name="Trapezoid 111"/>
              <p:cNvSpPr/>
              <p:nvPr/>
            </p:nvSpPr>
            <p:spPr>
              <a:xfrm rot="5400000">
                <a:off x="3085058" y="568584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113" name="Trapezoid 112"/>
              <p:cNvSpPr/>
              <p:nvPr/>
            </p:nvSpPr>
            <p:spPr>
              <a:xfrm rot="5400000">
                <a:off x="3085058" y="908310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114" name="Trapezoid 113"/>
              <p:cNvSpPr/>
              <p:nvPr/>
            </p:nvSpPr>
            <p:spPr>
              <a:xfrm rot="5400000">
                <a:off x="3080394" y="1258723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115" name="Trapezoid 114"/>
              <p:cNvSpPr/>
              <p:nvPr/>
            </p:nvSpPr>
            <p:spPr>
              <a:xfrm rot="5400000">
                <a:off x="3080394" y="1587183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116" name="Trapezoid 115"/>
              <p:cNvSpPr/>
              <p:nvPr/>
            </p:nvSpPr>
            <p:spPr>
              <a:xfrm rot="5400000">
                <a:off x="3080394" y="1924594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</p:grpSp>
        <p:grpSp>
          <p:nvGrpSpPr>
            <p:cNvPr id="78" name="Group 77"/>
            <p:cNvGrpSpPr/>
            <p:nvPr/>
          </p:nvGrpSpPr>
          <p:grpSpPr>
            <a:xfrm>
              <a:off x="6214910" y="5347113"/>
              <a:ext cx="300026" cy="748431"/>
              <a:chOff x="2449931" y="225721"/>
              <a:chExt cx="909363" cy="1973109"/>
            </a:xfrm>
          </p:grpSpPr>
          <p:sp>
            <p:nvSpPr>
              <p:cNvPr id="93" name="Rectangle 92"/>
              <p:cNvSpPr/>
              <p:nvPr/>
            </p:nvSpPr>
            <p:spPr>
              <a:xfrm>
                <a:off x="2449931" y="225721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94" name="Rectangle 93"/>
              <p:cNvSpPr/>
              <p:nvPr/>
            </p:nvSpPr>
            <p:spPr>
              <a:xfrm>
                <a:off x="2449931" y="563134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95" name="Rectangle 94"/>
              <p:cNvSpPr/>
              <p:nvPr/>
            </p:nvSpPr>
            <p:spPr>
              <a:xfrm>
                <a:off x="2449931" y="902860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96" name="Rectangle 95"/>
              <p:cNvSpPr/>
              <p:nvPr/>
            </p:nvSpPr>
            <p:spPr>
              <a:xfrm>
                <a:off x="2449931" y="1244322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97" name="Rectangle 96"/>
              <p:cNvSpPr/>
              <p:nvPr/>
            </p:nvSpPr>
            <p:spPr>
              <a:xfrm>
                <a:off x="2449931" y="1919144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2449931" y="1581733"/>
                <a:ext cx="527194" cy="279686"/>
              </a:xfrm>
              <a:prstGeom prst="rect">
                <a:avLst/>
              </a:prstGeom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99" name="Trapezoid 98"/>
              <p:cNvSpPr/>
              <p:nvPr/>
            </p:nvSpPr>
            <p:spPr>
              <a:xfrm rot="5400000">
                <a:off x="3080394" y="231171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100" name="Trapezoid 99"/>
              <p:cNvSpPr/>
              <p:nvPr/>
            </p:nvSpPr>
            <p:spPr>
              <a:xfrm rot="5400000">
                <a:off x="3085058" y="568584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101" name="Trapezoid 100"/>
              <p:cNvSpPr/>
              <p:nvPr/>
            </p:nvSpPr>
            <p:spPr>
              <a:xfrm rot="5400000">
                <a:off x="3085058" y="908310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102" name="Trapezoid 101"/>
              <p:cNvSpPr/>
              <p:nvPr/>
            </p:nvSpPr>
            <p:spPr>
              <a:xfrm rot="5400000">
                <a:off x="3080394" y="1258723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103" name="Trapezoid 102"/>
              <p:cNvSpPr/>
              <p:nvPr/>
            </p:nvSpPr>
            <p:spPr>
              <a:xfrm rot="5400000">
                <a:off x="3080394" y="1587183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sp>
            <p:nvSpPr>
              <p:cNvPr id="104" name="Trapezoid 103"/>
              <p:cNvSpPr/>
              <p:nvPr/>
            </p:nvSpPr>
            <p:spPr>
              <a:xfrm rot="5400000">
                <a:off x="3080394" y="1924594"/>
                <a:ext cx="279686" cy="268786"/>
              </a:xfrm>
              <a:prstGeom prst="trapezoid">
                <a:avLst>
                  <a:gd name="adj" fmla="val 3080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3175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</p:grpSp>
        <p:grpSp>
          <p:nvGrpSpPr>
            <p:cNvPr id="79" name="Group 78"/>
            <p:cNvGrpSpPr/>
            <p:nvPr/>
          </p:nvGrpSpPr>
          <p:grpSpPr>
            <a:xfrm>
              <a:off x="6684779" y="5760077"/>
              <a:ext cx="182231" cy="262558"/>
              <a:chOff x="8131589" y="4009362"/>
              <a:chExt cx="552334" cy="692189"/>
            </a:xfrm>
          </p:grpSpPr>
          <p:grpSp>
            <p:nvGrpSpPr>
              <p:cNvPr id="85" name="Group 65"/>
              <p:cNvGrpSpPr/>
              <p:nvPr/>
            </p:nvGrpSpPr>
            <p:grpSpPr>
              <a:xfrm>
                <a:off x="8131589" y="4009362"/>
                <a:ext cx="551591" cy="228624"/>
                <a:chOff x="7660968" y="1751777"/>
                <a:chExt cx="1040580" cy="450645"/>
              </a:xfrm>
            </p:grpSpPr>
            <p:sp>
              <p:nvSpPr>
                <p:cNvPr id="90" name="Freeform 89"/>
                <p:cNvSpPr/>
                <p:nvPr/>
              </p:nvSpPr>
              <p:spPr>
                <a:xfrm>
                  <a:off x="7660968" y="1751777"/>
                  <a:ext cx="1040580" cy="450645"/>
                </a:xfrm>
                <a:custGeom>
                  <a:avLst/>
                  <a:gdLst>
                    <a:gd name="connsiteX0" fmla="*/ 0 w 1040580"/>
                    <a:gd name="connsiteY0" fmla="*/ 0 h 450645"/>
                    <a:gd name="connsiteX1" fmla="*/ 1040580 w 1040580"/>
                    <a:gd name="connsiteY1" fmla="*/ 8193 h 450645"/>
                    <a:gd name="connsiteX2" fmla="*/ 1032387 w 1040580"/>
                    <a:gd name="connsiteY2" fmla="*/ 450645 h 450645"/>
                    <a:gd name="connsiteX3" fmla="*/ 16387 w 1040580"/>
                    <a:gd name="connsiteY3" fmla="*/ 442451 h 450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40580" h="450645">
                      <a:moveTo>
                        <a:pt x="0" y="0"/>
                      </a:moveTo>
                      <a:lnTo>
                        <a:pt x="1040580" y="8193"/>
                      </a:lnTo>
                      <a:lnTo>
                        <a:pt x="1032387" y="450645"/>
                      </a:lnTo>
                      <a:lnTo>
                        <a:pt x="16387" y="442451"/>
                      </a:ln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500"/>
                </a:p>
              </p:txBody>
            </p:sp>
            <p:cxnSp>
              <p:nvCxnSpPr>
                <p:cNvPr id="91" name="Straight Connector 90"/>
                <p:cNvCxnSpPr/>
                <p:nvPr/>
              </p:nvCxnSpPr>
              <p:spPr>
                <a:xfrm>
                  <a:off x="8501629" y="1751777"/>
                  <a:ext cx="0" cy="450645"/>
                </a:xfrm>
                <a:prstGeom prst="line">
                  <a:avLst/>
                </a:prstGeom>
                <a:ln w="3175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91"/>
                <p:cNvCxnSpPr/>
                <p:nvPr/>
              </p:nvCxnSpPr>
              <p:spPr>
                <a:xfrm>
                  <a:off x="8268933" y="1751777"/>
                  <a:ext cx="0" cy="450645"/>
                </a:xfrm>
                <a:prstGeom prst="line">
                  <a:avLst/>
                </a:prstGeom>
                <a:ln w="3175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oup 70"/>
              <p:cNvGrpSpPr/>
              <p:nvPr/>
            </p:nvGrpSpPr>
            <p:grpSpPr>
              <a:xfrm>
                <a:off x="8132332" y="4472927"/>
                <a:ext cx="551591" cy="228624"/>
                <a:chOff x="7660968" y="1751777"/>
                <a:chExt cx="1040580" cy="450645"/>
              </a:xfrm>
            </p:grpSpPr>
            <p:sp>
              <p:nvSpPr>
                <p:cNvPr id="87" name="Freeform 86"/>
                <p:cNvSpPr/>
                <p:nvPr/>
              </p:nvSpPr>
              <p:spPr>
                <a:xfrm>
                  <a:off x="7660968" y="1751777"/>
                  <a:ext cx="1040580" cy="450645"/>
                </a:xfrm>
                <a:custGeom>
                  <a:avLst/>
                  <a:gdLst>
                    <a:gd name="connsiteX0" fmla="*/ 0 w 1040580"/>
                    <a:gd name="connsiteY0" fmla="*/ 0 h 450645"/>
                    <a:gd name="connsiteX1" fmla="*/ 1040580 w 1040580"/>
                    <a:gd name="connsiteY1" fmla="*/ 8193 h 450645"/>
                    <a:gd name="connsiteX2" fmla="*/ 1032387 w 1040580"/>
                    <a:gd name="connsiteY2" fmla="*/ 450645 h 450645"/>
                    <a:gd name="connsiteX3" fmla="*/ 16387 w 1040580"/>
                    <a:gd name="connsiteY3" fmla="*/ 442451 h 450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40580" h="450645">
                      <a:moveTo>
                        <a:pt x="0" y="0"/>
                      </a:moveTo>
                      <a:lnTo>
                        <a:pt x="1040580" y="8193"/>
                      </a:lnTo>
                      <a:lnTo>
                        <a:pt x="1032387" y="450645"/>
                      </a:lnTo>
                      <a:lnTo>
                        <a:pt x="16387" y="442451"/>
                      </a:lnTo>
                    </a:path>
                  </a:pathLst>
                </a:custGeom>
                <a:noFill/>
                <a:ln w="3175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500"/>
                </a:p>
              </p:txBody>
            </p:sp>
            <p:cxnSp>
              <p:nvCxnSpPr>
                <p:cNvPr id="88" name="Straight Connector 87"/>
                <p:cNvCxnSpPr/>
                <p:nvPr/>
              </p:nvCxnSpPr>
              <p:spPr>
                <a:xfrm>
                  <a:off x="8501629" y="1751777"/>
                  <a:ext cx="0" cy="450645"/>
                </a:xfrm>
                <a:prstGeom prst="line">
                  <a:avLst/>
                </a:prstGeom>
                <a:ln w="3175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Straight Connector 88"/>
                <p:cNvCxnSpPr/>
                <p:nvPr/>
              </p:nvCxnSpPr>
              <p:spPr>
                <a:xfrm>
                  <a:off x="8268933" y="1751777"/>
                  <a:ext cx="0" cy="450645"/>
                </a:xfrm>
                <a:prstGeom prst="line">
                  <a:avLst/>
                </a:prstGeom>
                <a:ln w="3175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80" name="Straight Arrow Connector 79"/>
            <p:cNvCxnSpPr/>
            <p:nvPr/>
          </p:nvCxnSpPr>
          <p:spPr>
            <a:xfrm>
              <a:off x="4651574" y="5695160"/>
              <a:ext cx="134321" cy="2144"/>
            </a:xfrm>
            <a:prstGeom prst="straightConnector1">
              <a:avLst/>
            </a:prstGeom>
            <a:ln w="3175" cmpd="sng"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 flipV="1">
              <a:off x="5624063" y="5703111"/>
              <a:ext cx="90933" cy="1223"/>
            </a:xfrm>
            <a:prstGeom prst="straightConnector1">
              <a:avLst/>
            </a:prstGeom>
            <a:ln w="3175" cmpd="sng"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>
              <a:off x="6085949" y="5707469"/>
              <a:ext cx="92591" cy="174"/>
            </a:xfrm>
            <a:prstGeom prst="straightConnector1">
              <a:avLst/>
            </a:prstGeom>
            <a:ln w="3175" cmpd="sng"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/>
            <p:nvPr/>
          </p:nvCxnSpPr>
          <p:spPr>
            <a:xfrm>
              <a:off x="6549495" y="5707642"/>
              <a:ext cx="135039" cy="2410"/>
            </a:xfrm>
            <a:prstGeom prst="straightConnector1">
              <a:avLst/>
            </a:prstGeom>
            <a:ln w="3175" cmpd="sng"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/>
            <p:nvPr/>
          </p:nvCxnSpPr>
          <p:spPr>
            <a:xfrm>
              <a:off x="5156849" y="5692467"/>
              <a:ext cx="96260" cy="2671"/>
            </a:xfrm>
            <a:prstGeom prst="straightConnector1">
              <a:avLst/>
            </a:prstGeom>
            <a:ln w="3175" cmpd="sng"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249866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7D98702C-BA5F-8D4B-B23D-DEB8E47CE420}" type="slidenum">
              <a:rPr lang="en-US" smtClean="0"/>
              <a:pPr/>
              <a:t>27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2252453" y="2895159"/>
            <a:ext cx="1499123" cy="2169168"/>
            <a:chOff x="1485649" y="3204985"/>
            <a:chExt cx="1124341" cy="2169168"/>
          </a:xfrm>
        </p:grpSpPr>
        <p:sp>
          <p:nvSpPr>
            <p:cNvPr id="8" name="Rectangle 7"/>
            <p:cNvSpPr/>
            <p:nvPr/>
          </p:nvSpPr>
          <p:spPr>
            <a:xfrm>
              <a:off x="1492629" y="3216474"/>
              <a:ext cx="1117361" cy="215767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852" tIns="54427" rIns="108852" bIns="54427" rtlCol="0" anchor="ctr"/>
            <a:lstStyle/>
            <a:p>
              <a:pPr algn="ctr"/>
              <a:endParaRPr lang="en-US" sz="3333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485649" y="3204985"/>
              <a:ext cx="1124341" cy="2157680"/>
            </a:xfrm>
            <a:prstGeom prst="rect">
              <a:avLst/>
            </a:prstGeom>
            <a:solidFill>
              <a:schemeClr val="lt1">
                <a:alpha val="7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186800" y="2902200"/>
            <a:ext cx="1499123" cy="2169168"/>
            <a:chOff x="1485649" y="3204985"/>
            <a:chExt cx="1124341" cy="2169168"/>
          </a:xfrm>
        </p:grpSpPr>
        <p:sp>
          <p:nvSpPr>
            <p:cNvPr id="11" name="Rectangle 10"/>
            <p:cNvSpPr/>
            <p:nvPr/>
          </p:nvSpPr>
          <p:spPr>
            <a:xfrm>
              <a:off x="1492629" y="3216474"/>
              <a:ext cx="1117361" cy="215767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852" tIns="54427" rIns="108852" bIns="54427" rtlCol="0" anchor="ctr"/>
            <a:lstStyle/>
            <a:p>
              <a:pPr algn="ctr"/>
              <a:endParaRPr lang="en-US" sz="3333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485649" y="3204985"/>
              <a:ext cx="1124341" cy="2157680"/>
            </a:xfrm>
            <a:prstGeom prst="rect">
              <a:avLst/>
            </a:prstGeom>
            <a:solidFill>
              <a:schemeClr val="lt1">
                <a:alpha val="7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120877" y="2910465"/>
            <a:ext cx="1499123" cy="2169168"/>
            <a:chOff x="1485649" y="3204985"/>
            <a:chExt cx="1124341" cy="2169168"/>
          </a:xfrm>
        </p:grpSpPr>
        <p:sp>
          <p:nvSpPr>
            <p:cNvPr id="14" name="Rectangle 13"/>
            <p:cNvSpPr/>
            <p:nvPr/>
          </p:nvSpPr>
          <p:spPr>
            <a:xfrm>
              <a:off x="1492629" y="3216474"/>
              <a:ext cx="1117361" cy="215767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852" tIns="54427" rIns="108852" bIns="54427" rtlCol="0" anchor="ctr"/>
            <a:lstStyle/>
            <a:p>
              <a:pPr algn="ctr"/>
              <a:endParaRPr lang="en-US" sz="3333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485649" y="3204985"/>
              <a:ext cx="1124341" cy="2157680"/>
            </a:xfrm>
            <a:prstGeom prst="rect">
              <a:avLst/>
            </a:prstGeom>
            <a:solidFill>
              <a:schemeClr val="lt1">
                <a:alpha val="7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8026400" y="2922412"/>
            <a:ext cx="1499123" cy="2169168"/>
            <a:chOff x="1485649" y="3204985"/>
            <a:chExt cx="1124341" cy="2169168"/>
          </a:xfrm>
        </p:grpSpPr>
        <p:sp>
          <p:nvSpPr>
            <p:cNvPr id="17" name="Rectangle 16"/>
            <p:cNvSpPr/>
            <p:nvPr/>
          </p:nvSpPr>
          <p:spPr>
            <a:xfrm>
              <a:off x="1492629" y="3216474"/>
              <a:ext cx="1117361" cy="215767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852" tIns="54427" rIns="108852" bIns="54427" rtlCol="0" anchor="ctr"/>
            <a:lstStyle/>
            <a:p>
              <a:pPr algn="ctr"/>
              <a:endParaRPr lang="en-US" sz="3333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485649" y="3204985"/>
              <a:ext cx="1124341" cy="2157680"/>
            </a:xfrm>
            <a:prstGeom prst="rect">
              <a:avLst/>
            </a:prstGeom>
            <a:solidFill>
              <a:schemeClr val="lt1">
                <a:alpha val="7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1086945" y="3229731"/>
            <a:ext cx="519184" cy="1589295"/>
            <a:chOff x="2488822" y="2403406"/>
            <a:chExt cx="529093" cy="1589294"/>
          </a:xfrm>
        </p:grpSpPr>
        <p:cxnSp>
          <p:nvCxnSpPr>
            <p:cNvPr id="29" name="Straight Arrow Connector 28"/>
            <p:cNvCxnSpPr/>
            <p:nvPr/>
          </p:nvCxnSpPr>
          <p:spPr>
            <a:xfrm flipV="1">
              <a:off x="2493656" y="2403406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2490064" y="2555806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V="1">
              <a:off x="2493656" y="2717444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V="1">
              <a:off x="2493656" y="2871548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V="1">
              <a:off x="2493656" y="3031695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V="1">
              <a:off x="2494729" y="3190805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V="1">
              <a:off x="2493656" y="3352442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V="1">
              <a:off x="2494729" y="3512589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flipV="1">
              <a:off x="2495802" y="3671699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V="1">
              <a:off x="2493656" y="3833590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flipV="1">
              <a:off x="2488822" y="3992700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304800" y="3164151"/>
            <a:ext cx="508144" cy="1589295"/>
            <a:chOff x="2488822" y="2403406"/>
            <a:chExt cx="529093" cy="1589294"/>
          </a:xfrm>
        </p:grpSpPr>
        <p:cxnSp>
          <p:nvCxnSpPr>
            <p:cNvPr id="41" name="Straight Arrow Connector 40"/>
            <p:cNvCxnSpPr/>
            <p:nvPr/>
          </p:nvCxnSpPr>
          <p:spPr>
            <a:xfrm flipV="1">
              <a:off x="2493656" y="2403406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flipV="1">
              <a:off x="2490064" y="2555806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flipV="1">
              <a:off x="2493656" y="2717444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flipV="1">
              <a:off x="2493656" y="2871548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flipV="1">
              <a:off x="2493656" y="3031695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 flipV="1">
              <a:off x="2494729" y="3190805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flipV="1">
              <a:off x="2493656" y="3352442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flipV="1">
              <a:off x="2494729" y="3512589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 flipV="1">
              <a:off x="2495802" y="3671699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flipV="1">
              <a:off x="2493656" y="3833590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 flipV="1">
              <a:off x="2488822" y="3992700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/>
          <p:cNvGrpSpPr/>
          <p:nvPr/>
        </p:nvGrpSpPr>
        <p:grpSpPr>
          <a:xfrm>
            <a:off x="2445803" y="2997192"/>
            <a:ext cx="1212484" cy="1973109"/>
            <a:chOff x="2449931" y="225721"/>
            <a:chExt cx="909363" cy="1973109"/>
          </a:xfrm>
        </p:grpSpPr>
        <p:sp>
          <p:nvSpPr>
            <p:cNvPr id="53" name="Rectangle 52"/>
            <p:cNvSpPr/>
            <p:nvPr/>
          </p:nvSpPr>
          <p:spPr>
            <a:xfrm>
              <a:off x="2449931" y="225721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2449931" y="56313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2449931" y="902860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2449931" y="1244322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2449931" y="191914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2449931" y="1581733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59" name="Trapezoid 58"/>
            <p:cNvSpPr/>
            <p:nvPr/>
          </p:nvSpPr>
          <p:spPr>
            <a:xfrm rot="5400000">
              <a:off x="3080394" y="231171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/>
            </a:p>
          </p:txBody>
        </p:sp>
        <p:sp>
          <p:nvSpPr>
            <p:cNvPr id="60" name="Trapezoid 59"/>
            <p:cNvSpPr/>
            <p:nvPr/>
          </p:nvSpPr>
          <p:spPr>
            <a:xfrm rot="5400000">
              <a:off x="3085058" y="56858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61" name="Trapezoid 60"/>
            <p:cNvSpPr/>
            <p:nvPr/>
          </p:nvSpPr>
          <p:spPr>
            <a:xfrm rot="5400000">
              <a:off x="3085058" y="908310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62" name="Trapezoid 61"/>
            <p:cNvSpPr/>
            <p:nvPr/>
          </p:nvSpPr>
          <p:spPr>
            <a:xfrm rot="5400000">
              <a:off x="3080394" y="125872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63" name="Trapezoid 62"/>
            <p:cNvSpPr/>
            <p:nvPr/>
          </p:nvSpPr>
          <p:spPr>
            <a:xfrm rot="5400000">
              <a:off x="3080394" y="158718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64" name="Trapezoid 63"/>
            <p:cNvSpPr/>
            <p:nvPr/>
          </p:nvSpPr>
          <p:spPr>
            <a:xfrm rot="5400000">
              <a:off x="3080394" y="192459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4311670" y="3019418"/>
            <a:ext cx="1212484" cy="1973109"/>
            <a:chOff x="2449931" y="225721"/>
            <a:chExt cx="909363" cy="1973109"/>
          </a:xfrm>
        </p:grpSpPr>
        <p:sp>
          <p:nvSpPr>
            <p:cNvPr id="66" name="Rectangle 65"/>
            <p:cNvSpPr/>
            <p:nvPr/>
          </p:nvSpPr>
          <p:spPr>
            <a:xfrm>
              <a:off x="2449931" y="225721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2449931" y="56313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2449931" y="902860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2449931" y="1244322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2449931" y="191914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2449931" y="1581733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72" name="Trapezoid 71"/>
            <p:cNvSpPr/>
            <p:nvPr/>
          </p:nvSpPr>
          <p:spPr>
            <a:xfrm rot="5400000">
              <a:off x="3080394" y="231171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73" name="Trapezoid 72"/>
            <p:cNvSpPr/>
            <p:nvPr/>
          </p:nvSpPr>
          <p:spPr>
            <a:xfrm rot="5400000">
              <a:off x="3085058" y="56858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74" name="Trapezoid 73"/>
            <p:cNvSpPr/>
            <p:nvPr/>
          </p:nvSpPr>
          <p:spPr>
            <a:xfrm rot="5400000">
              <a:off x="3085058" y="908310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75" name="Trapezoid 74"/>
            <p:cNvSpPr/>
            <p:nvPr/>
          </p:nvSpPr>
          <p:spPr>
            <a:xfrm rot="5400000">
              <a:off x="3080394" y="125872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76" name="Trapezoid 75"/>
            <p:cNvSpPr/>
            <p:nvPr/>
          </p:nvSpPr>
          <p:spPr>
            <a:xfrm rot="5400000">
              <a:off x="3080394" y="158718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77" name="Trapezoid 76"/>
            <p:cNvSpPr/>
            <p:nvPr/>
          </p:nvSpPr>
          <p:spPr>
            <a:xfrm rot="5400000">
              <a:off x="3080394" y="192459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6265223" y="3022428"/>
            <a:ext cx="1212484" cy="1973109"/>
            <a:chOff x="2449931" y="225721"/>
            <a:chExt cx="909363" cy="1973109"/>
          </a:xfrm>
        </p:grpSpPr>
        <p:sp>
          <p:nvSpPr>
            <p:cNvPr id="79" name="Rectangle 78"/>
            <p:cNvSpPr/>
            <p:nvPr/>
          </p:nvSpPr>
          <p:spPr>
            <a:xfrm>
              <a:off x="2449931" y="225721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2449931" y="56313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2449931" y="902860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2449931" y="1244322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2449931" y="191914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2449931" y="1581733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85" name="Trapezoid 84"/>
            <p:cNvSpPr/>
            <p:nvPr/>
          </p:nvSpPr>
          <p:spPr>
            <a:xfrm rot="5400000">
              <a:off x="3080394" y="231171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86" name="Trapezoid 85"/>
            <p:cNvSpPr/>
            <p:nvPr/>
          </p:nvSpPr>
          <p:spPr>
            <a:xfrm rot="5400000">
              <a:off x="3085058" y="56858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87" name="Trapezoid 86"/>
            <p:cNvSpPr/>
            <p:nvPr/>
          </p:nvSpPr>
          <p:spPr>
            <a:xfrm rot="5400000">
              <a:off x="3085058" y="908310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88" name="Trapezoid 87"/>
            <p:cNvSpPr/>
            <p:nvPr/>
          </p:nvSpPr>
          <p:spPr>
            <a:xfrm rot="5400000">
              <a:off x="3080394" y="125872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89" name="Trapezoid 88"/>
            <p:cNvSpPr/>
            <p:nvPr/>
          </p:nvSpPr>
          <p:spPr>
            <a:xfrm rot="5400000">
              <a:off x="3080394" y="158718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90" name="Trapezoid 89"/>
            <p:cNvSpPr/>
            <p:nvPr/>
          </p:nvSpPr>
          <p:spPr>
            <a:xfrm rot="5400000">
              <a:off x="3080394" y="192459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8173379" y="3050782"/>
            <a:ext cx="1212484" cy="1973109"/>
            <a:chOff x="2449931" y="225721"/>
            <a:chExt cx="909363" cy="1973109"/>
          </a:xfrm>
        </p:grpSpPr>
        <p:sp>
          <p:nvSpPr>
            <p:cNvPr id="92" name="Rectangle 91"/>
            <p:cNvSpPr/>
            <p:nvPr/>
          </p:nvSpPr>
          <p:spPr>
            <a:xfrm>
              <a:off x="2449931" y="225721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2449931" y="56313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2449931" y="902860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2449931" y="1244322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2449931" y="191914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2449931" y="1581733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98" name="Trapezoid 97"/>
            <p:cNvSpPr/>
            <p:nvPr/>
          </p:nvSpPr>
          <p:spPr>
            <a:xfrm rot="5400000">
              <a:off x="3080394" y="231171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99" name="Trapezoid 98"/>
            <p:cNvSpPr/>
            <p:nvPr/>
          </p:nvSpPr>
          <p:spPr>
            <a:xfrm rot="5400000">
              <a:off x="3085058" y="56858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100" name="Trapezoid 99"/>
            <p:cNvSpPr/>
            <p:nvPr/>
          </p:nvSpPr>
          <p:spPr>
            <a:xfrm rot="5400000">
              <a:off x="3085058" y="908310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101" name="Trapezoid 100"/>
            <p:cNvSpPr/>
            <p:nvPr/>
          </p:nvSpPr>
          <p:spPr>
            <a:xfrm rot="5400000">
              <a:off x="3080394" y="125872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102" name="Trapezoid 101"/>
            <p:cNvSpPr/>
            <p:nvPr/>
          </p:nvSpPr>
          <p:spPr>
            <a:xfrm rot="5400000">
              <a:off x="3080394" y="158718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103" name="Trapezoid 102"/>
            <p:cNvSpPr/>
            <p:nvPr/>
          </p:nvSpPr>
          <p:spPr>
            <a:xfrm rot="5400000">
              <a:off x="3080394" y="192459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</p:grpSp>
      <p:sp>
        <p:nvSpPr>
          <p:cNvPr id="104" name="TextBox 103"/>
          <p:cNvSpPr txBox="1"/>
          <p:nvPr/>
        </p:nvSpPr>
        <p:spPr>
          <a:xfrm>
            <a:off x="2270150" y="2331544"/>
            <a:ext cx="1538765" cy="602360"/>
          </a:xfrm>
          <a:prstGeom prst="rect">
            <a:avLst/>
          </a:prstGeom>
          <a:noFill/>
        </p:spPr>
        <p:txBody>
          <a:bodyPr wrap="square" lIns="108852" tIns="54427" rIns="108852" bIns="54427" rtlCol="0">
            <a:spAutoFit/>
          </a:bodyPr>
          <a:lstStyle/>
          <a:p>
            <a:pPr algn="ctr"/>
            <a:r>
              <a:rPr lang="en-US" sz="1600" dirty="0" err="1"/>
              <a:t>Match+Action</a:t>
            </a:r>
            <a:br>
              <a:rPr lang="en-US" sz="1600" dirty="0"/>
            </a:br>
            <a:r>
              <a:rPr lang="en-US" sz="1600" dirty="0"/>
              <a:t>Stage</a:t>
            </a:r>
          </a:p>
        </p:txBody>
      </p:sp>
      <p:sp>
        <p:nvSpPr>
          <p:cNvPr id="207" name="Rectangle 206"/>
          <p:cNvSpPr/>
          <p:nvPr/>
        </p:nvSpPr>
        <p:spPr>
          <a:xfrm>
            <a:off x="9971562" y="2922276"/>
            <a:ext cx="1123753" cy="2184475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55495" tIns="0" rIns="155495" bIns="77748" rtlCol="0" anchor="ctr"/>
          <a:lstStyle/>
          <a:p>
            <a:pPr algn="ctr">
              <a:lnSpc>
                <a:spcPts val="1900"/>
              </a:lnSpc>
            </a:pPr>
            <a:r>
              <a:rPr lang="en-US" sz="2000" dirty="0">
                <a:solidFill>
                  <a:srgbClr val="000000"/>
                </a:solidFill>
              </a:rPr>
              <a:t> 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0146842" y="3220643"/>
            <a:ext cx="736445" cy="692189"/>
            <a:chOff x="8131589" y="4009362"/>
            <a:chExt cx="552334" cy="692189"/>
          </a:xfrm>
          <a:noFill/>
        </p:grpSpPr>
        <p:grpSp>
          <p:nvGrpSpPr>
            <p:cNvPr id="20" name="Group 65"/>
            <p:cNvGrpSpPr/>
            <p:nvPr/>
          </p:nvGrpSpPr>
          <p:grpSpPr>
            <a:xfrm>
              <a:off x="8131589" y="4009362"/>
              <a:ext cx="551591" cy="228624"/>
              <a:chOff x="7660968" y="1751777"/>
              <a:chExt cx="1040580" cy="450645"/>
            </a:xfrm>
            <a:grpFill/>
          </p:grpSpPr>
          <p:sp>
            <p:nvSpPr>
              <p:cNvPr id="25" name="Freeform 24"/>
              <p:cNvSpPr/>
              <p:nvPr/>
            </p:nvSpPr>
            <p:spPr>
              <a:xfrm>
                <a:off x="7660968" y="1751777"/>
                <a:ext cx="1040580" cy="450645"/>
              </a:xfrm>
              <a:custGeom>
                <a:avLst/>
                <a:gdLst>
                  <a:gd name="connsiteX0" fmla="*/ 0 w 1040580"/>
                  <a:gd name="connsiteY0" fmla="*/ 0 h 450645"/>
                  <a:gd name="connsiteX1" fmla="*/ 1040580 w 1040580"/>
                  <a:gd name="connsiteY1" fmla="*/ 8193 h 450645"/>
                  <a:gd name="connsiteX2" fmla="*/ 1032387 w 1040580"/>
                  <a:gd name="connsiteY2" fmla="*/ 450645 h 450645"/>
                  <a:gd name="connsiteX3" fmla="*/ 16387 w 1040580"/>
                  <a:gd name="connsiteY3" fmla="*/ 442451 h 450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0580" h="450645">
                    <a:moveTo>
                      <a:pt x="0" y="0"/>
                    </a:moveTo>
                    <a:lnTo>
                      <a:pt x="1040580" y="8193"/>
                    </a:lnTo>
                    <a:lnTo>
                      <a:pt x="1032387" y="450645"/>
                    </a:lnTo>
                    <a:lnTo>
                      <a:pt x="16387" y="442451"/>
                    </a:lnTo>
                  </a:path>
                </a:pathLst>
              </a:cu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cxnSp>
            <p:nvCxnSpPr>
              <p:cNvPr id="26" name="Straight Connector 25"/>
              <p:cNvCxnSpPr/>
              <p:nvPr/>
            </p:nvCxnSpPr>
            <p:spPr>
              <a:xfrm>
                <a:off x="8501629" y="1751777"/>
                <a:ext cx="0" cy="450645"/>
              </a:xfrm>
              <a:prstGeom prst="line">
                <a:avLst/>
              </a:pr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8268933" y="1751777"/>
                <a:ext cx="0" cy="450645"/>
              </a:xfrm>
              <a:prstGeom prst="line">
                <a:avLst/>
              </a:pr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70"/>
            <p:cNvGrpSpPr/>
            <p:nvPr/>
          </p:nvGrpSpPr>
          <p:grpSpPr>
            <a:xfrm>
              <a:off x="8132332" y="4472927"/>
              <a:ext cx="551591" cy="228624"/>
              <a:chOff x="7660968" y="1751777"/>
              <a:chExt cx="1040580" cy="450645"/>
            </a:xfrm>
            <a:grpFill/>
          </p:grpSpPr>
          <p:sp>
            <p:nvSpPr>
              <p:cNvPr id="22" name="Freeform 21"/>
              <p:cNvSpPr/>
              <p:nvPr/>
            </p:nvSpPr>
            <p:spPr>
              <a:xfrm>
                <a:off x="7660968" y="1751777"/>
                <a:ext cx="1040580" cy="450645"/>
              </a:xfrm>
              <a:custGeom>
                <a:avLst/>
                <a:gdLst>
                  <a:gd name="connsiteX0" fmla="*/ 0 w 1040580"/>
                  <a:gd name="connsiteY0" fmla="*/ 0 h 450645"/>
                  <a:gd name="connsiteX1" fmla="*/ 1040580 w 1040580"/>
                  <a:gd name="connsiteY1" fmla="*/ 8193 h 450645"/>
                  <a:gd name="connsiteX2" fmla="*/ 1032387 w 1040580"/>
                  <a:gd name="connsiteY2" fmla="*/ 450645 h 450645"/>
                  <a:gd name="connsiteX3" fmla="*/ 16387 w 1040580"/>
                  <a:gd name="connsiteY3" fmla="*/ 442451 h 450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0580" h="450645">
                    <a:moveTo>
                      <a:pt x="0" y="0"/>
                    </a:moveTo>
                    <a:lnTo>
                      <a:pt x="1040580" y="8193"/>
                    </a:lnTo>
                    <a:lnTo>
                      <a:pt x="1032387" y="450645"/>
                    </a:lnTo>
                    <a:lnTo>
                      <a:pt x="16387" y="442451"/>
                    </a:lnTo>
                  </a:path>
                </a:pathLst>
              </a:cu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cxnSp>
            <p:nvCxnSpPr>
              <p:cNvPr id="23" name="Straight Connector 22"/>
              <p:cNvCxnSpPr/>
              <p:nvPr/>
            </p:nvCxnSpPr>
            <p:spPr>
              <a:xfrm>
                <a:off x="8501629" y="1751777"/>
                <a:ext cx="0" cy="450645"/>
              </a:xfrm>
              <a:prstGeom prst="line">
                <a:avLst/>
              </a:pr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8268933" y="1751777"/>
                <a:ext cx="0" cy="450645"/>
              </a:xfrm>
              <a:prstGeom prst="line">
                <a:avLst/>
              </a:pr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5" name="Group 104"/>
          <p:cNvGrpSpPr/>
          <p:nvPr/>
        </p:nvGrpSpPr>
        <p:grpSpPr>
          <a:xfrm>
            <a:off x="10147833" y="4148075"/>
            <a:ext cx="736445" cy="692189"/>
            <a:chOff x="8131589" y="4009362"/>
            <a:chExt cx="552334" cy="692189"/>
          </a:xfrm>
          <a:noFill/>
        </p:grpSpPr>
        <p:grpSp>
          <p:nvGrpSpPr>
            <p:cNvPr id="106" name="Group 65"/>
            <p:cNvGrpSpPr/>
            <p:nvPr/>
          </p:nvGrpSpPr>
          <p:grpSpPr>
            <a:xfrm>
              <a:off x="8131589" y="4009362"/>
              <a:ext cx="551591" cy="228624"/>
              <a:chOff x="7660968" y="1751777"/>
              <a:chExt cx="1040580" cy="450645"/>
            </a:xfrm>
            <a:grpFill/>
          </p:grpSpPr>
          <p:sp>
            <p:nvSpPr>
              <p:cNvPr id="111" name="Freeform 110"/>
              <p:cNvSpPr/>
              <p:nvPr/>
            </p:nvSpPr>
            <p:spPr>
              <a:xfrm>
                <a:off x="7660968" y="1751777"/>
                <a:ext cx="1040580" cy="450645"/>
              </a:xfrm>
              <a:custGeom>
                <a:avLst/>
                <a:gdLst>
                  <a:gd name="connsiteX0" fmla="*/ 0 w 1040580"/>
                  <a:gd name="connsiteY0" fmla="*/ 0 h 450645"/>
                  <a:gd name="connsiteX1" fmla="*/ 1040580 w 1040580"/>
                  <a:gd name="connsiteY1" fmla="*/ 8193 h 450645"/>
                  <a:gd name="connsiteX2" fmla="*/ 1032387 w 1040580"/>
                  <a:gd name="connsiteY2" fmla="*/ 450645 h 450645"/>
                  <a:gd name="connsiteX3" fmla="*/ 16387 w 1040580"/>
                  <a:gd name="connsiteY3" fmla="*/ 442451 h 450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0580" h="450645">
                    <a:moveTo>
                      <a:pt x="0" y="0"/>
                    </a:moveTo>
                    <a:lnTo>
                      <a:pt x="1040580" y="8193"/>
                    </a:lnTo>
                    <a:lnTo>
                      <a:pt x="1032387" y="450645"/>
                    </a:lnTo>
                    <a:lnTo>
                      <a:pt x="16387" y="442451"/>
                    </a:lnTo>
                  </a:path>
                </a:pathLst>
              </a:cu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cxnSp>
            <p:nvCxnSpPr>
              <p:cNvPr id="112" name="Straight Connector 111"/>
              <p:cNvCxnSpPr/>
              <p:nvPr/>
            </p:nvCxnSpPr>
            <p:spPr>
              <a:xfrm>
                <a:off x="8501629" y="1751777"/>
                <a:ext cx="0" cy="450645"/>
              </a:xfrm>
              <a:prstGeom prst="line">
                <a:avLst/>
              </a:pr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/>
              <p:nvPr/>
            </p:nvCxnSpPr>
            <p:spPr>
              <a:xfrm>
                <a:off x="8268933" y="1751777"/>
                <a:ext cx="0" cy="450645"/>
              </a:xfrm>
              <a:prstGeom prst="line">
                <a:avLst/>
              </a:pr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7" name="Group 70"/>
            <p:cNvGrpSpPr/>
            <p:nvPr/>
          </p:nvGrpSpPr>
          <p:grpSpPr>
            <a:xfrm>
              <a:off x="8132332" y="4472927"/>
              <a:ext cx="551591" cy="228624"/>
              <a:chOff x="7660968" y="1751777"/>
              <a:chExt cx="1040580" cy="450645"/>
            </a:xfrm>
            <a:grpFill/>
          </p:grpSpPr>
          <p:sp>
            <p:nvSpPr>
              <p:cNvPr id="108" name="Freeform 107"/>
              <p:cNvSpPr/>
              <p:nvPr/>
            </p:nvSpPr>
            <p:spPr>
              <a:xfrm>
                <a:off x="7660968" y="1751777"/>
                <a:ext cx="1040580" cy="450645"/>
              </a:xfrm>
              <a:custGeom>
                <a:avLst/>
                <a:gdLst>
                  <a:gd name="connsiteX0" fmla="*/ 0 w 1040580"/>
                  <a:gd name="connsiteY0" fmla="*/ 0 h 450645"/>
                  <a:gd name="connsiteX1" fmla="*/ 1040580 w 1040580"/>
                  <a:gd name="connsiteY1" fmla="*/ 8193 h 450645"/>
                  <a:gd name="connsiteX2" fmla="*/ 1032387 w 1040580"/>
                  <a:gd name="connsiteY2" fmla="*/ 450645 h 450645"/>
                  <a:gd name="connsiteX3" fmla="*/ 16387 w 1040580"/>
                  <a:gd name="connsiteY3" fmla="*/ 442451 h 450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0580" h="450645">
                    <a:moveTo>
                      <a:pt x="0" y="0"/>
                    </a:moveTo>
                    <a:lnTo>
                      <a:pt x="1040580" y="8193"/>
                    </a:lnTo>
                    <a:lnTo>
                      <a:pt x="1032387" y="450645"/>
                    </a:lnTo>
                    <a:lnTo>
                      <a:pt x="16387" y="442451"/>
                    </a:lnTo>
                  </a:path>
                </a:pathLst>
              </a:cu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cxnSp>
            <p:nvCxnSpPr>
              <p:cNvPr id="109" name="Straight Connector 108"/>
              <p:cNvCxnSpPr/>
              <p:nvPr/>
            </p:nvCxnSpPr>
            <p:spPr>
              <a:xfrm>
                <a:off x="8501629" y="1751777"/>
                <a:ext cx="0" cy="450645"/>
              </a:xfrm>
              <a:prstGeom prst="line">
                <a:avLst/>
              </a:pr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/>
              <p:nvPr/>
            </p:nvCxnSpPr>
            <p:spPr>
              <a:xfrm>
                <a:off x="8268933" y="1751777"/>
                <a:ext cx="0" cy="450645"/>
              </a:xfrm>
              <a:prstGeom prst="line">
                <a:avLst/>
              </a:pr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14" name="Straight Arrow Connector 113"/>
          <p:cNvCxnSpPr>
            <a:stCxn id="121" idx="3"/>
            <a:endCxn id="9" idx="1"/>
          </p:cNvCxnSpPr>
          <p:nvPr/>
        </p:nvCxnSpPr>
        <p:spPr>
          <a:xfrm flipV="1">
            <a:off x="1770880" y="3973999"/>
            <a:ext cx="481573" cy="12443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>
            <a:stCxn id="12" idx="3"/>
            <a:endCxn id="15" idx="1"/>
          </p:cNvCxnSpPr>
          <p:nvPr/>
        </p:nvCxnSpPr>
        <p:spPr>
          <a:xfrm>
            <a:off x="5685923" y="3981041"/>
            <a:ext cx="434955" cy="8265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/>
          <p:cNvCxnSpPr>
            <a:stCxn id="14" idx="3"/>
            <a:endCxn id="18" idx="1"/>
          </p:cNvCxnSpPr>
          <p:nvPr/>
        </p:nvCxnSpPr>
        <p:spPr>
          <a:xfrm>
            <a:off x="7620000" y="4000796"/>
            <a:ext cx="406400" cy="457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>
            <a:stCxn id="18" idx="3"/>
            <a:endCxn id="207" idx="1"/>
          </p:cNvCxnSpPr>
          <p:nvPr/>
        </p:nvCxnSpPr>
        <p:spPr>
          <a:xfrm>
            <a:off x="9525523" y="4001252"/>
            <a:ext cx="446039" cy="13261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>
            <a:stCxn id="8" idx="3"/>
            <a:endCxn id="12" idx="1"/>
          </p:cNvCxnSpPr>
          <p:nvPr/>
        </p:nvCxnSpPr>
        <p:spPr>
          <a:xfrm flipV="1">
            <a:off x="3751576" y="3981040"/>
            <a:ext cx="435224" cy="4448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9" name="TextBox 118"/>
          <p:cNvSpPr txBox="1"/>
          <p:nvPr/>
        </p:nvSpPr>
        <p:spPr>
          <a:xfrm>
            <a:off x="2436221" y="3022427"/>
            <a:ext cx="72059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/>
              <a:t>Memory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3307099" y="3040693"/>
            <a:ext cx="276935" cy="2051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333" dirty="0"/>
              <a:t>ALU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6400" y="5150247"/>
            <a:ext cx="16863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Programmable</a:t>
            </a:r>
            <a:br>
              <a:rPr lang="en-US" sz="1600" dirty="0"/>
            </a:br>
            <a:r>
              <a:rPr lang="en-US" sz="1600" dirty="0"/>
              <a:t>Parser</a:t>
            </a:r>
          </a:p>
        </p:txBody>
      </p:sp>
      <p:grpSp>
        <p:nvGrpSpPr>
          <p:cNvPr id="222" name="Group 221"/>
          <p:cNvGrpSpPr/>
          <p:nvPr/>
        </p:nvGrpSpPr>
        <p:grpSpPr>
          <a:xfrm>
            <a:off x="807432" y="2908556"/>
            <a:ext cx="963448" cy="2155771"/>
            <a:chOff x="605574" y="1959131"/>
            <a:chExt cx="722586" cy="1616828"/>
          </a:xfrm>
        </p:grpSpPr>
        <p:sp>
          <p:nvSpPr>
            <p:cNvPr id="121" name="Rectangle 120"/>
            <p:cNvSpPr/>
            <p:nvPr/>
          </p:nvSpPr>
          <p:spPr>
            <a:xfrm>
              <a:off x="605574" y="1959131"/>
              <a:ext cx="722586" cy="161682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55495" tIns="0" rIns="155495" bIns="77748" rtlCol="0" anchor="ctr"/>
            <a:lstStyle/>
            <a:p>
              <a:pPr algn="ctr">
                <a:lnSpc>
                  <a:spcPts val="1900"/>
                </a:lnSpc>
              </a:pPr>
              <a:r>
                <a:rPr lang="en-US" sz="2000" dirty="0">
                  <a:solidFill>
                    <a:srgbClr val="000000"/>
                  </a:solidFill>
                </a:rPr>
                <a:t> 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75714" y="2116356"/>
              <a:ext cx="228600" cy="235529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71" name="Oval 170"/>
            <p:cNvSpPr/>
            <p:nvPr/>
          </p:nvSpPr>
          <p:spPr>
            <a:xfrm>
              <a:off x="696269" y="2592154"/>
              <a:ext cx="228600" cy="235529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72" name="Oval 171"/>
            <p:cNvSpPr/>
            <p:nvPr/>
          </p:nvSpPr>
          <p:spPr>
            <a:xfrm>
              <a:off x="981553" y="2400219"/>
              <a:ext cx="228600" cy="235529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73" name="Oval 172"/>
            <p:cNvSpPr/>
            <p:nvPr/>
          </p:nvSpPr>
          <p:spPr>
            <a:xfrm>
              <a:off x="679074" y="2977974"/>
              <a:ext cx="228600" cy="235529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74" name="Oval 173"/>
            <p:cNvSpPr/>
            <p:nvPr/>
          </p:nvSpPr>
          <p:spPr>
            <a:xfrm>
              <a:off x="1007641" y="3198590"/>
              <a:ext cx="228600" cy="235529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178" name="Curved Connector 177"/>
            <p:cNvCxnSpPr>
              <a:stCxn id="3" idx="0"/>
              <a:endCxn id="172" idx="0"/>
            </p:cNvCxnSpPr>
            <p:nvPr/>
          </p:nvCxnSpPr>
          <p:spPr>
            <a:xfrm rot="16200000" flipH="1">
              <a:off x="801001" y="2105368"/>
              <a:ext cx="283863" cy="305839"/>
            </a:xfrm>
            <a:prstGeom prst="curvedConnector3">
              <a:avLst>
                <a:gd name="adj1" fmla="val -19368"/>
              </a:avLst>
            </a:prstGeom>
            <a:ln w="127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Curved Connector 187"/>
            <p:cNvCxnSpPr>
              <a:stCxn id="3" idx="4"/>
              <a:endCxn id="171" idx="0"/>
            </p:cNvCxnSpPr>
            <p:nvPr/>
          </p:nvCxnSpPr>
          <p:spPr>
            <a:xfrm rot="16200000" flipH="1">
              <a:off x="680157" y="2461741"/>
              <a:ext cx="240269" cy="20555"/>
            </a:xfrm>
            <a:prstGeom prst="curvedConnector3">
              <a:avLst>
                <a:gd name="adj1" fmla="val 50000"/>
              </a:avLst>
            </a:prstGeom>
            <a:ln w="127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Curved Connector 188"/>
            <p:cNvCxnSpPr>
              <a:stCxn id="172" idx="4"/>
              <a:endCxn id="172" idx="6"/>
            </p:cNvCxnSpPr>
            <p:nvPr/>
          </p:nvCxnSpPr>
          <p:spPr>
            <a:xfrm rot="5400000" flipH="1" flipV="1">
              <a:off x="1094121" y="2519716"/>
              <a:ext cx="117764" cy="114300"/>
            </a:xfrm>
            <a:prstGeom prst="curvedConnector4">
              <a:avLst>
                <a:gd name="adj1" fmla="val -95831"/>
                <a:gd name="adj2" fmla="val 163291"/>
              </a:avLst>
            </a:prstGeom>
            <a:ln w="127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Curved Connector 189"/>
            <p:cNvCxnSpPr>
              <a:stCxn id="172" idx="3"/>
              <a:endCxn id="173" idx="6"/>
            </p:cNvCxnSpPr>
            <p:nvPr/>
          </p:nvCxnSpPr>
          <p:spPr>
            <a:xfrm rot="5400000">
              <a:off x="714112" y="2794819"/>
              <a:ext cx="494483" cy="107357"/>
            </a:xfrm>
            <a:prstGeom prst="curvedConnector2">
              <a:avLst/>
            </a:prstGeom>
            <a:ln w="127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Curved Connector 190"/>
            <p:cNvCxnSpPr>
              <a:stCxn id="171" idx="6"/>
              <a:endCxn id="174" idx="0"/>
            </p:cNvCxnSpPr>
            <p:nvPr/>
          </p:nvCxnSpPr>
          <p:spPr>
            <a:xfrm>
              <a:off x="924869" y="2709919"/>
              <a:ext cx="197072" cy="488671"/>
            </a:xfrm>
            <a:prstGeom prst="curvedConnector2">
              <a:avLst/>
            </a:prstGeom>
            <a:ln w="127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Curved Connector 192"/>
            <p:cNvCxnSpPr>
              <a:stCxn id="174" idx="4"/>
              <a:endCxn id="173" idx="4"/>
            </p:cNvCxnSpPr>
            <p:nvPr/>
          </p:nvCxnSpPr>
          <p:spPr>
            <a:xfrm rot="5400000" flipH="1">
              <a:off x="847350" y="3159528"/>
              <a:ext cx="220616" cy="328567"/>
            </a:xfrm>
            <a:prstGeom prst="curvedConnector3">
              <a:avLst>
                <a:gd name="adj1" fmla="val -40662"/>
              </a:avLst>
            </a:prstGeom>
            <a:ln w="127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4" name="Left Brace 223"/>
          <p:cNvSpPr/>
          <p:nvPr/>
        </p:nvSpPr>
        <p:spPr>
          <a:xfrm rot="5400000" flipH="1">
            <a:off x="5741460" y="1639283"/>
            <a:ext cx="296357" cy="7290325"/>
          </a:xfrm>
          <a:prstGeom prst="leftBrace">
            <a:avLst>
              <a:gd name="adj1" fmla="val 43551"/>
              <a:gd name="adj2" fmla="val 49888"/>
            </a:avLst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25" name="TextBox 224"/>
          <p:cNvSpPr txBox="1"/>
          <p:nvPr/>
        </p:nvSpPr>
        <p:spPr>
          <a:xfrm>
            <a:off x="3392982" y="5385312"/>
            <a:ext cx="47803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Programmable </a:t>
            </a:r>
            <a:r>
              <a:rPr lang="en-US" sz="1600"/>
              <a:t>Match-Action Pipeline</a:t>
            </a:r>
            <a:endParaRPr lang="en-US" sz="1600" dirty="0"/>
          </a:p>
        </p:txBody>
      </p:sp>
      <p:sp>
        <p:nvSpPr>
          <p:cNvPr id="137" name="Title 2"/>
          <p:cNvSpPr txBox="1">
            <a:spLocks/>
          </p:cNvSpPr>
          <p:nvPr/>
        </p:nvSpPr>
        <p:spPr>
          <a:xfrm>
            <a:off x="398812" y="-338679"/>
            <a:ext cx="11717867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/>
              <a:t>PISA: Protocol Independent Switch Architecture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12264563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0" name="Group 359"/>
          <p:cNvGrpSpPr/>
          <p:nvPr/>
        </p:nvGrpSpPr>
        <p:grpSpPr>
          <a:xfrm>
            <a:off x="10956315" y="3247519"/>
            <a:ext cx="683647" cy="1589295"/>
            <a:chOff x="2488822" y="2403406"/>
            <a:chExt cx="529093" cy="1589294"/>
          </a:xfrm>
        </p:grpSpPr>
        <p:cxnSp>
          <p:nvCxnSpPr>
            <p:cNvPr id="361" name="Straight Arrow Connector 360"/>
            <p:cNvCxnSpPr/>
            <p:nvPr/>
          </p:nvCxnSpPr>
          <p:spPr>
            <a:xfrm flipV="1">
              <a:off x="2493656" y="2403406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Straight Arrow Connector 361"/>
            <p:cNvCxnSpPr/>
            <p:nvPr/>
          </p:nvCxnSpPr>
          <p:spPr>
            <a:xfrm flipV="1">
              <a:off x="2490064" y="2555806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Straight Arrow Connector 362"/>
            <p:cNvCxnSpPr/>
            <p:nvPr/>
          </p:nvCxnSpPr>
          <p:spPr>
            <a:xfrm flipV="1">
              <a:off x="2493656" y="2717444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Straight Arrow Connector 363"/>
            <p:cNvCxnSpPr/>
            <p:nvPr/>
          </p:nvCxnSpPr>
          <p:spPr>
            <a:xfrm flipV="1">
              <a:off x="2493656" y="2871548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Straight Arrow Connector 364"/>
            <p:cNvCxnSpPr/>
            <p:nvPr/>
          </p:nvCxnSpPr>
          <p:spPr>
            <a:xfrm flipV="1">
              <a:off x="2493656" y="3031695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Straight Arrow Connector 365"/>
            <p:cNvCxnSpPr/>
            <p:nvPr/>
          </p:nvCxnSpPr>
          <p:spPr>
            <a:xfrm flipV="1">
              <a:off x="2494729" y="3190805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Straight Arrow Connector 366"/>
            <p:cNvCxnSpPr/>
            <p:nvPr/>
          </p:nvCxnSpPr>
          <p:spPr>
            <a:xfrm flipV="1">
              <a:off x="2493656" y="3352442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8" name="Straight Arrow Connector 367"/>
            <p:cNvCxnSpPr/>
            <p:nvPr/>
          </p:nvCxnSpPr>
          <p:spPr>
            <a:xfrm flipV="1">
              <a:off x="2494729" y="3512589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9" name="Straight Arrow Connector 368"/>
            <p:cNvCxnSpPr/>
            <p:nvPr/>
          </p:nvCxnSpPr>
          <p:spPr>
            <a:xfrm flipV="1">
              <a:off x="2495802" y="3671699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0" name="Straight Arrow Connector 369"/>
            <p:cNvCxnSpPr/>
            <p:nvPr/>
          </p:nvCxnSpPr>
          <p:spPr>
            <a:xfrm flipV="1">
              <a:off x="2493656" y="3833590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Straight Arrow Connector 370"/>
            <p:cNvCxnSpPr/>
            <p:nvPr/>
          </p:nvCxnSpPr>
          <p:spPr>
            <a:xfrm flipV="1">
              <a:off x="2488822" y="3992700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4" name="Rectangle 183"/>
          <p:cNvSpPr/>
          <p:nvPr/>
        </p:nvSpPr>
        <p:spPr>
          <a:xfrm>
            <a:off x="9971562" y="2922276"/>
            <a:ext cx="1123753" cy="2184475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55495" tIns="0" rIns="155495" bIns="77748" rtlCol="0" anchor="ctr"/>
          <a:lstStyle/>
          <a:p>
            <a:pPr algn="ctr">
              <a:lnSpc>
                <a:spcPts val="1900"/>
              </a:lnSpc>
            </a:pPr>
            <a:r>
              <a:rPr lang="en-US" sz="2000" dirty="0">
                <a:solidFill>
                  <a:srgbClr val="000000"/>
                </a:solidFill>
              </a:rPr>
              <a:t> </a:t>
            </a:r>
          </a:p>
        </p:txBody>
      </p:sp>
      <p:grpSp>
        <p:nvGrpSpPr>
          <p:cNvPr id="437" name="Group 436"/>
          <p:cNvGrpSpPr/>
          <p:nvPr/>
        </p:nvGrpSpPr>
        <p:grpSpPr>
          <a:xfrm>
            <a:off x="10129907" y="4165863"/>
            <a:ext cx="736445" cy="692189"/>
            <a:chOff x="8131589" y="4009362"/>
            <a:chExt cx="552334" cy="692189"/>
          </a:xfrm>
        </p:grpSpPr>
        <p:grpSp>
          <p:nvGrpSpPr>
            <p:cNvPr id="438" name="Group 65"/>
            <p:cNvGrpSpPr/>
            <p:nvPr/>
          </p:nvGrpSpPr>
          <p:grpSpPr>
            <a:xfrm>
              <a:off x="8131589" y="4009362"/>
              <a:ext cx="551591" cy="228624"/>
              <a:chOff x="7660968" y="1751777"/>
              <a:chExt cx="1040580" cy="450645"/>
            </a:xfrm>
          </p:grpSpPr>
          <p:sp>
            <p:nvSpPr>
              <p:cNvPr id="443" name="Freeform 442"/>
              <p:cNvSpPr/>
              <p:nvPr/>
            </p:nvSpPr>
            <p:spPr>
              <a:xfrm>
                <a:off x="7660968" y="1751777"/>
                <a:ext cx="1040580" cy="450645"/>
              </a:xfrm>
              <a:custGeom>
                <a:avLst/>
                <a:gdLst>
                  <a:gd name="connsiteX0" fmla="*/ 0 w 1040580"/>
                  <a:gd name="connsiteY0" fmla="*/ 0 h 450645"/>
                  <a:gd name="connsiteX1" fmla="*/ 1040580 w 1040580"/>
                  <a:gd name="connsiteY1" fmla="*/ 8193 h 450645"/>
                  <a:gd name="connsiteX2" fmla="*/ 1032387 w 1040580"/>
                  <a:gd name="connsiteY2" fmla="*/ 450645 h 450645"/>
                  <a:gd name="connsiteX3" fmla="*/ 16387 w 1040580"/>
                  <a:gd name="connsiteY3" fmla="*/ 442451 h 450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0580" h="450645">
                    <a:moveTo>
                      <a:pt x="0" y="0"/>
                    </a:moveTo>
                    <a:lnTo>
                      <a:pt x="1040580" y="8193"/>
                    </a:lnTo>
                    <a:lnTo>
                      <a:pt x="1032387" y="450645"/>
                    </a:lnTo>
                    <a:lnTo>
                      <a:pt x="16387" y="442451"/>
                    </a:lnTo>
                  </a:path>
                </a:pathLst>
              </a:custGeom>
              <a:noFill/>
              <a:ln w="254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cxnSp>
            <p:nvCxnSpPr>
              <p:cNvPr id="444" name="Straight Connector 443"/>
              <p:cNvCxnSpPr/>
              <p:nvPr/>
            </p:nvCxnSpPr>
            <p:spPr>
              <a:xfrm>
                <a:off x="8501629" y="1751777"/>
                <a:ext cx="0" cy="450645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5" name="Straight Connector 444"/>
              <p:cNvCxnSpPr/>
              <p:nvPr/>
            </p:nvCxnSpPr>
            <p:spPr>
              <a:xfrm>
                <a:off x="8268933" y="1751777"/>
                <a:ext cx="0" cy="450645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9" name="Group 70"/>
            <p:cNvGrpSpPr/>
            <p:nvPr/>
          </p:nvGrpSpPr>
          <p:grpSpPr>
            <a:xfrm>
              <a:off x="8132332" y="4472927"/>
              <a:ext cx="551591" cy="228624"/>
              <a:chOff x="7660968" y="1751777"/>
              <a:chExt cx="1040580" cy="450645"/>
            </a:xfrm>
          </p:grpSpPr>
          <p:sp>
            <p:nvSpPr>
              <p:cNvPr id="440" name="Freeform 439"/>
              <p:cNvSpPr/>
              <p:nvPr/>
            </p:nvSpPr>
            <p:spPr>
              <a:xfrm>
                <a:off x="7660968" y="1751777"/>
                <a:ext cx="1040580" cy="450645"/>
              </a:xfrm>
              <a:custGeom>
                <a:avLst/>
                <a:gdLst>
                  <a:gd name="connsiteX0" fmla="*/ 0 w 1040580"/>
                  <a:gd name="connsiteY0" fmla="*/ 0 h 450645"/>
                  <a:gd name="connsiteX1" fmla="*/ 1040580 w 1040580"/>
                  <a:gd name="connsiteY1" fmla="*/ 8193 h 450645"/>
                  <a:gd name="connsiteX2" fmla="*/ 1032387 w 1040580"/>
                  <a:gd name="connsiteY2" fmla="*/ 450645 h 450645"/>
                  <a:gd name="connsiteX3" fmla="*/ 16387 w 1040580"/>
                  <a:gd name="connsiteY3" fmla="*/ 442451 h 450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0580" h="450645">
                    <a:moveTo>
                      <a:pt x="0" y="0"/>
                    </a:moveTo>
                    <a:lnTo>
                      <a:pt x="1040580" y="8193"/>
                    </a:lnTo>
                    <a:lnTo>
                      <a:pt x="1032387" y="450645"/>
                    </a:lnTo>
                    <a:lnTo>
                      <a:pt x="16387" y="442451"/>
                    </a:lnTo>
                  </a:path>
                </a:pathLst>
              </a:custGeom>
              <a:noFill/>
              <a:ln w="254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cxnSp>
            <p:nvCxnSpPr>
              <p:cNvPr id="441" name="Straight Connector 440"/>
              <p:cNvCxnSpPr/>
              <p:nvPr/>
            </p:nvCxnSpPr>
            <p:spPr>
              <a:xfrm>
                <a:off x="8501629" y="1751777"/>
                <a:ext cx="0" cy="450645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2" name="Straight Connector 441"/>
              <p:cNvCxnSpPr/>
              <p:nvPr/>
            </p:nvCxnSpPr>
            <p:spPr>
              <a:xfrm>
                <a:off x="8268933" y="1751777"/>
                <a:ext cx="0" cy="450645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18" name="Group 317"/>
          <p:cNvGrpSpPr/>
          <p:nvPr/>
        </p:nvGrpSpPr>
        <p:grpSpPr>
          <a:xfrm>
            <a:off x="9621746" y="3447084"/>
            <a:ext cx="89297" cy="578721"/>
            <a:chOff x="2682199" y="3319032"/>
            <a:chExt cx="152400" cy="987683"/>
          </a:xfrm>
        </p:grpSpPr>
        <p:sp>
          <p:nvSpPr>
            <p:cNvPr id="319" name="Rectangle 318"/>
            <p:cNvSpPr/>
            <p:nvPr/>
          </p:nvSpPr>
          <p:spPr>
            <a:xfrm>
              <a:off x="2682199" y="3319032"/>
              <a:ext cx="152400" cy="176851"/>
            </a:xfrm>
            <a:prstGeom prst="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97"/>
            </a:p>
          </p:txBody>
        </p:sp>
        <p:sp>
          <p:nvSpPr>
            <p:cNvPr id="320" name="Rectangle 319"/>
            <p:cNvSpPr/>
            <p:nvPr/>
          </p:nvSpPr>
          <p:spPr>
            <a:xfrm>
              <a:off x="2682199" y="3716850"/>
              <a:ext cx="152400" cy="176851"/>
            </a:xfrm>
            <a:prstGeom prst="rect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97"/>
            </a:p>
          </p:txBody>
        </p:sp>
        <p:sp>
          <p:nvSpPr>
            <p:cNvPr id="321" name="Rectangle 320"/>
            <p:cNvSpPr/>
            <p:nvPr/>
          </p:nvSpPr>
          <p:spPr>
            <a:xfrm>
              <a:off x="2682199" y="4129864"/>
              <a:ext cx="152400" cy="176851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97"/>
            </a:p>
          </p:txBody>
        </p:sp>
      </p:grpSp>
      <p:sp>
        <p:nvSpPr>
          <p:cNvPr id="322" name="Rectangle 321"/>
          <p:cNvSpPr/>
          <p:nvPr/>
        </p:nvSpPr>
        <p:spPr>
          <a:xfrm>
            <a:off x="10196531" y="4210310"/>
            <a:ext cx="593951" cy="10656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97"/>
          </a:p>
        </p:txBody>
      </p:sp>
      <p:sp>
        <p:nvSpPr>
          <p:cNvPr id="323" name="Rectangle 322"/>
          <p:cNvSpPr/>
          <p:nvPr/>
        </p:nvSpPr>
        <p:spPr>
          <a:xfrm>
            <a:off x="9621746" y="3447083"/>
            <a:ext cx="89297" cy="103624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97"/>
          </a:p>
        </p:txBody>
      </p:sp>
      <p:sp>
        <p:nvSpPr>
          <p:cNvPr id="324" name="Rectangle 323"/>
          <p:cNvSpPr/>
          <p:nvPr/>
        </p:nvSpPr>
        <p:spPr>
          <a:xfrm>
            <a:off x="9621746" y="3680177"/>
            <a:ext cx="89297" cy="103624"/>
          </a:xfrm>
          <a:prstGeom prst="rect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97"/>
          </a:p>
        </p:txBody>
      </p:sp>
      <p:sp>
        <p:nvSpPr>
          <p:cNvPr id="325" name="Rectangle 324"/>
          <p:cNvSpPr/>
          <p:nvPr/>
        </p:nvSpPr>
        <p:spPr>
          <a:xfrm>
            <a:off x="9621746" y="3922179"/>
            <a:ext cx="89297" cy="103624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97"/>
          </a:p>
        </p:txBody>
      </p:sp>
      <p:sp>
        <p:nvSpPr>
          <p:cNvPr id="170" name="Title 2"/>
          <p:cNvSpPr txBox="1">
            <a:spLocks/>
          </p:cNvSpPr>
          <p:nvPr/>
        </p:nvSpPr>
        <p:spPr>
          <a:xfrm>
            <a:off x="398812" y="-338679"/>
            <a:ext cx="11717867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/>
              <a:t>PISA: Protocol Independent Switch Architecture</a:t>
            </a:r>
            <a:endParaRPr lang="en-US" sz="4400" b="1" dirty="0"/>
          </a:p>
        </p:txBody>
      </p:sp>
      <p:grpSp>
        <p:nvGrpSpPr>
          <p:cNvPr id="338" name="Group 337"/>
          <p:cNvGrpSpPr/>
          <p:nvPr/>
        </p:nvGrpSpPr>
        <p:grpSpPr>
          <a:xfrm>
            <a:off x="2283490" y="2911900"/>
            <a:ext cx="1499123" cy="2169168"/>
            <a:chOff x="1485649" y="3204985"/>
            <a:chExt cx="1124341" cy="2169168"/>
          </a:xfrm>
        </p:grpSpPr>
        <p:sp>
          <p:nvSpPr>
            <p:cNvPr id="339" name="Rectangle 338"/>
            <p:cNvSpPr/>
            <p:nvPr/>
          </p:nvSpPr>
          <p:spPr>
            <a:xfrm>
              <a:off x="1492629" y="3216474"/>
              <a:ext cx="1117361" cy="215767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852" tIns="54427" rIns="108852" bIns="54427" rtlCol="0" anchor="ctr"/>
            <a:lstStyle/>
            <a:p>
              <a:pPr algn="ctr"/>
              <a:endParaRPr lang="en-US" sz="3333" dirty="0">
                <a:solidFill>
                  <a:schemeClr val="tx1"/>
                </a:solidFill>
              </a:endParaRPr>
            </a:p>
          </p:txBody>
        </p:sp>
        <p:sp>
          <p:nvSpPr>
            <p:cNvPr id="340" name="Rectangle 339"/>
            <p:cNvSpPr/>
            <p:nvPr/>
          </p:nvSpPr>
          <p:spPr>
            <a:xfrm>
              <a:off x="1485649" y="3204985"/>
              <a:ext cx="1124341" cy="2157680"/>
            </a:xfrm>
            <a:prstGeom prst="rect">
              <a:avLst/>
            </a:prstGeom>
            <a:solidFill>
              <a:schemeClr val="lt1">
                <a:alpha val="7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</p:grpSp>
      <p:grpSp>
        <p:nvGrpSpPr>
          <p:cNvPr id="341" name="Group 340"/>
          <p:cNvGrpSpPr/>
          <p:nvPr/>
        </p:nvGrpSpPr>
        <p:grpSpPr>
          <a:xfrm>
            <a:off x="4188877" y="2928575"/>
            <a:ext cx="1499123" cy="2169168"/>
            <a:chOff x="1485649" y="3204985"/>
            <a:chExt cx="1124341" cy="2169168"/>
          </a:xfrm>
        </p:grpSpPr>
        <p:sp>
          <p:nvSpPr>
            <p:cNvPr id="342" name="Rectangle 341"/>
            <p:cNvSpPr/>
            <p:nvPr/>
          </p:nvSpPr>
          <p:spPr>
            <a:xfrm>
              <a:off x="1492629" y="3216474"/>
              <a:ext cx="1117361" cy="215767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852" tIns="54427" rIns="108852" bIns="54427" rtlCol="0" anchor="ctr"/>
            <a:lstStyle/>
            <a:p>
              <a:pPr algn="ctr"/>
              <a:endParaRPr lang="en-US" sz="3333" dirty="0">
                <a:solidFill>
                  <a:schemeClr val="tx1"/>
                </a:solidFill>
              </a:endParaRPr>
            </a:p>
          </p:txBody>
        </p:sp>
        <p:sp>
          <p:nvSpPr>
            <p:cNvPr id="343" name="Rectangle 342"/>
            <p:cNvSpPr/>
            <p:nvPr/>
          </p:nvSpPr>
          <p:spPr>
            <a:xfrm>
              <a:off x="1485649" y="3204985"/>
              <a:ext cx="1124341" cy="2157680"/>
            </a:xfrm>
            <a:prstGeom prst="rect">
              <a:avLst/>
            </a:prstGeom>
            <a:solidFill>
              <a:schemeClr val="lt1">
                <a:alpha val="7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</p:grpSp>
      <p:grpSp>
        <p:nvGrpSpPr>
          <p:cNvPr id="344" name="Group 343"/>
          <p:cNvGrpSpPr/>
          <p:nvPr/>
        </p:nvGrpSpPr>
        <p:grpSpPr>
          <a:xfrm>
            <a:off x="6089986" y="2936840"/>
            <a:ext cx="1499123" cy="2169168"/>
            <a:chOff x="1485649" y="3204985"/>
            <a:chExt cx="1124341" cy="2169168"/>
          </a:xfrm>
        </p:grpSpPr>
        <p:sp>
          <p:nvSpPr>
            <p:cNvPr id="345" name="Rectangle 344"/>
            <p:cNvSpPr/>
            <p:nvPr/>
          </p:nvSpPr>
          <p:spPr>
            <a:xfrm>
              <a:off x="1492629" y="3216474"/>
              <a:ext cx="1117361" cy="215767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852" tIns="54427" rIns="108852" bIns="54427" rtlCol="0" anchor="ctr"/>
            <a:lstStyle/>
            <a:p>
              <a:pPr algn="ctr"/>
              <a:endParaRPr lang="en-US" sz="3333" dirty="0">
                <a:solidFill>
                  <a:schemeClr val="tx1"/>
                </a:solidFill>
              </a:endParaRPr>
            </a:p>
          </p:txBody>
        </p:sp>
        <p:sp>
          <p:nvSpPr>
            <p:cNvPr id="346" name="Rectangle 345"/>
            <p:cNvSpPr/>
            <p:nvPr/>
          </p:nvSpPr>
          <p:spPr>
            <a:xfrm>
              <a:off x="1485649" y="3204985"/>
              <a:ext cx="1124341" cy="2157680"/>
            </a:xfrm>
            <a:prstGeom prst="rect">
              <a:avLst/>
            </a:prstGeom>
            <a:solidFill>
              <a:schemeClr val="lt1">
                <a:alpha val="7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</p:grpSp>
      <p:grpSp>
        <p:nvGrpSpPr>
          <p:cNvPr id="347" name="Group 346"/>
          <p:cNvGrpSpPr/>
          <p:nvPr/>
        </p:nvGrpSpPr>
        <p:grpSpPr>
          <a:xfrm>
            <a:off x="7963293" y="2948787"/>
            <a:ext cx="1499123" cy="2169168"/>
            <a:chOff x="1485649" y="3204985"/>
            <a:chExt cx="1124341" cy="2169168"/>
          </a:xfrm>
        </p:grpSpPr>
        <p:sp>
          <p:nvSpPr>
            <p:cNvPr id="348" name="Rectangle 347"/>
            <p:cNvSpPr/>
            <p:nvPr/>
          </p:nvSpPr>
          <p:spPr>
            <a:xfrm>
              <a:off x="1492629" y="3216474"/>
              <a:ext cx="1117361" cy="215767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852" tIns="54427" rIns="108852" bIns="54427" rtlCol="0" anchor="ctr"/>
            <a:lstStyle/>
            <a:p>
              <a:pPr algn="ctr"/>
              <a:endParaRPr lang="en-US" sz="3333" dirty="0">
                <a:solidFill>
                  <a:schemeClr val="tx1"/>
                </a:solidFill>
              </a:endParaRPr>
            </a:p>
          </p:txBody>
        </p:sp>
        <p:sp>
          <p:nvSpPr>
            <p:cNvPr id="349" name="Rectangle 348"/>
            <p:cNvSpPr/>
            <p:nvPr/>
          </p:nvSpPr>
          <p:spPr>
            <a:xfrm>
              <a:off x="1485649" y="3204985"/>
              <a:ext cx="1124341" cy="2157680"/>
            </a:xfrm>
            <a:prstGeom prst="rect">
              <a:avLst/>
            </a:prstGeom>
            <a:solidFill>
              <a:schemeClr val="lt1">
                <a:alpha val="7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</p:grpSp>
      <p:grpSp>
        <p:nvGrpSpPr>
          <p:cNvPr id="350" name="Group 349"/>
          <p:cNvGrpSpPr/>
          <p:nvPr/>
        </p:nvGrpSpPr>
        <p:grpSpPr>
          <a:xfrm>
            <a:off x="10128916" y="3238431"/>
            <a:ext cx="736445" cy="692189"/>
            <a:chOff x="8131589" y="4009362"/>
            <a:chExt cx="552334" cy="692189"/>
          </a:xfrm>
        </p:grpSpPr>
        <p:grpSp>
          <p:nvGrpSpPr>
            <p:cNvPr id="351" name="Group 65"/>
            <p:cNvGrpSpPr/>
            <p:nvPr/>
          </p:nvGrpSpPr>
          <p:grpSpPr>
            <a:xfrm>
              <a:off x="8131589" y="4009362"/>
              <a:ext cx="551591" cy="228624"/>
              <a:chOff x="7660968" y="1751777"/>
              <a:chExt cx="1040580" cy="450645"/>
            </a:xfrm>
          </p:grpSpPr>
          <p:sp>
            <p:nvSpPr>
              <p:cNvPr id="356" name="Freeform 355"/>
              <p:cNvSpPr/>
              <p:nvPr/>
            </p:nvSpPr>
            <p:spPr>
              <a:xfrm>
                <a:off x="7660968" y="1751777"/>
                <a:ext cx="1040580" cy="450645"/>
              </a:xfrm>
              <a:custGeom>
                <a:avLst/>
                <a:gdLst>
                  <a:gd name="connsiteX0" fmla="*/ 0 w 1040580"/>
                  <a:gd name="connsiteY0" fmla="*/ 0 h 450645"/>
                  <a:gd name="connsiteX1" fmla="*/ 1040580 w 1040580"/>
                  <a:gd name="connsiteY1" fmla="*/ 8193 h 450645"/>
                  <a:gd name="connsiteX2" fmla="*/ 1032387 w 1040580"/>
                  <a:gd name="connsiteY2" fmla="*/ 450645 h 450645"/>
                  <a:gd name="connsiteX3" fmla="*/ 16387 w 1040580"/>
                  <a:gd name="connsiteY3" fmla="*/ 442451 h 450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0580" h="450645">
                    <a:moveTo>
                      <a:pt x="0" y="0"/>
                    </a:moveTo>
                    <a:lnTo>
                      <a:pt x="1040580" y="8193"/>
                    </a:lnTo>
                    <a:lnTo>
                      <a:pt x="1032387" y="450645"/>
                    </a:lnTo>
                    <a:lnTo>
                      <a:pt x="16387" y="442451"/>
                    </a:lnTo>
                  </a:path>
                </a:pathLst>
              </a:custGeom>
              <a:noFill/>
              <a:ln w="254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cxnSp>
            <p:nvCxnSpPr>
              <p:cNvPr id="357" name="Straight Connector 356"/>
              <p:cNvCxnSpPr/>
              <p:nvPr/>
            </p:nvCxnSpPr>
            <p:spPr>
              <a:xfrm>
                <a:off x="8501629" y="1751777"/>
                <a:ext cx="0" cy="450645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8" name="Straight Connector 357"/>
              <p:cNvCxnSpPr/>
              <p:nvPr/>
            </p:nvCxnSpPr>
            <p:spPr>
              <a:xfrm>
                <a:off x="8268933" y="1751777"/>
                <a:ext cx="0" cy="450645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2" name="Group 70"/>
            <p:cNvGrpSpPr/>
            <p:nvPr/>
          </p:nvGrpSpPr>
          <p:grpSpPr>
            <a:xfrm>
              <a:off x="8132332" y="4472927"/>
              <a:ext cx="551591" cy="228624"/>
              <a:chOff x="7660968" y="1751777"/>
              <a:chExt cx="1040580" cy="450645"/>
            </a:xfrm>
          </p:grpSpPr>
          <p:sp>
            <p:nvSpPr>
              <p:cNvPr id="353" name="Freeform 352"/>
              <p:cNvSpPr/>
              <p:nvPr/>
            </p:nvSpPr>
            <p:spPr>
              <a:xfrm>
                <a:off x="7660968" y="1751777"/>
                <a:ext cx="1040580" cy="450645"/>
              </a:xfrm>
              <a:custGeom>
                <a:avLst/>
                <a:gdLst>
                  <a:gd name="connsiteX0" fmla="*/ 0 w 1040580"/>
                  <a:gd name="connsiteY0" fmla="*/ 0 h 450645"/>
                  <a:gd name="connsiteX1" fmla="*/ 1040580 w 1040580"/>
                  <a:gd name="connsiteY1" fmla="*/ 8193 h 450645"/>
                  <a:gd name="connsiteX2" fmla="*/ 1032387 w 1040580"/>
                  <a:gd name="connsiteY2" fmla="*/ 450645 h 450645"/>
                  <a:gd name="connsiteX3" fmla="*/ 16387 w 1040580"/>
                  <a:gd name="connsiteY3" fmla="*/ 442451 h 450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0580" h="450645">
                    <a:moveTo>
                      <a:pt x="0" y="0"/>
                    </a:moveTo>
                    <a:lnTo>
                      <a:pt x="1040580" y="8193"/>
                    </a:lnTo>
                    <a:lnTo>
                      <a:pt x="1032387" y="450645"/>
                    </a:lnTo>
                    <a:lnTo>
                      <a:pt x="16387" y="442451"/>
                    </a:lnTo>
                  </a:path>
                </a:pathLst>
              </a:custGeom>
              <a:noFill/>
              <a:ln w="254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cxnSp>
            <p:nvCxnSpPr>
              <p:cNvPr id="354" name="Straight Connector 353"/>
              <p:cNvCxnSpPr/>
              <p:nvPr/>
            </p:nvCxnSpPr>
            <p:spPr>
              <a:xfrm>
                <a:off x="8501629" y="1751777"/>
                <a:ext cx="0" cy="450645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5" name="Straight Connector 354"/>
              <p:cNvCxnSpPr/>
              <p:nvPr/>
            </p:nvCxnSpPr>
            <p:spPr>
              <a:xfrm>
                <a:off x="8268933" y="1751777"/>
                <a:ext cx="0" cy="450645"/>
              </a:xfrm>
              <a:prstGeom prst="line">
                <a:avLst/>
              </a:prstGeom>
              <a:ln w="254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72" name="Group 371"/>
          <p:cNvGrpSpPr/>
          <p:nvPr/>
        </p:nvGrpSpPr>
        <p:grpSpPr>
          <a:xfrm>
            <a:off x="304800" y="3173273"/>
            <a:ext cx="508144" cy="1589295"/>
            <a:chOff x="2488822" y="2403406"/>
            <a:chExt cx="529093" cy="1589294"/>
          </a:xfrm>
        </p:grpSpPr>
        <p:cxnSp>
          <p:nvCxnSpPr>
            <p:cNvPr id="373" name="Straight Arrow Connector 372"/>
            <p:cNvCxnSpPr/>
            <p:nvPr/>
          </p:nvCxnSpPr>
          <p:spPr>
            <a:xfrm flipV="1">
              <a:off x="2493656" y="2403406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4" name="Straight Arrow Connector 373"/>
            <p:cNvCxnSpPr/>
            <p:nvPr/>
          </p:nvCxnSpPr>
          <p:spPr>
            <a:xfrm flipV="1">
              <a:off x="2490064" y="2555806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5" name="Straight Arrow Connector 374"/>
            <p:cNvCxnSpPr/>
            <p:nvPr/>
          </p:nvCxnSpPr>
          <p:spPr>
            <a:xfrm flipV="1">
              <a:off x="2493656" y="2717444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Straight Arrow Connector 375"/>
            <p:cNvCxnSpPr/>
            <p:nvPr/>
          </p:nvCxnSpPr>
          <p:spPr>
            <a:xfrm flipV="1">
              <a:off x="2493656" y="2871548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7" name="Straight Arrow Connector 376"/>
            <p:cNvCxnSpPr/>
            <p:nvPr/>
          </p:nvCxnSpPr>
          <p:spPr>
            <a:xfrm flipV="1">
              <a:off x="2493656" y="3031695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8" name="Straight Arrow Connector 377"/>
            <p:cNvCxnSpPr/>
            <p:nvPr/>
          </p:nvCxnSpPr>
          <p:spPr>
            <a:xfrm flipV="1">
              <a:off x="2494729" y="3190805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9" name="Straight Arrow Connector 378"/>
            <p:cNvCxnSpPr/>
            <p:nvPr/>
          </p:nvCxnSpPr>
          <p:spPr>
            <a:xfrm flipV="1">
              <a:off x="2493656" y="3352442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0" name="Straight Arrow Connector 379"/>
            <p:cNvCxnSpPr/>
            <p:nvPr/>
          </p:nvCxnSpPr>
          <p:spPr>
            <a:xfrm flipV="1">
              <a:off x="2494729" y="3512589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1" name="Straight Arrow Connector 380"/>
            <p:cNvCxnSpPr/>
            <p:nvPr/>
          </p:nvCxnSpPr>
          <p:spPr>
            <a:xfrm flipV="1">
              <a:off x="2495802" y="3671699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2" name="Straight Arrow Connector 381"/>
            <p:cNvCxnSpPr/>
            <p:nvPr/>
          </p:nvCxnSpPr>
          <p:spPr>
            <a:xfrm flipV="1">
              <a:off x="2493656" y="3833590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3" name="Straight Arrow Connector 382"/>
            <p:cNvCxnSpPr/>
            <p:nvPr/>
          </p:nvCxnSpPr>
          <p:spPr>
            <a:xfrm flipV="1">
              <a:off x="2488822" y="3992700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4" name="Group 383"/>
          <p:cNvGrpSpPr/>
          <p:nvPr/>
        </p:nvGrpSpPr>
        <p:grpSpPr>
          <a:xfrm>
            <a:off x="2430626" y="3006314"/>
            <a:ext cx="1212484" cy="1973109"/>
            <a:chOff x="2449931" y="225721"/>
            <a:chExt cx="909363" cy="1973109"/>
          </a:xfrm>
        </p:grpSpPr>
        <p:sp>
          <p:nvSpPr>
            <p:cNvPr id="385" name="Rectangle 384"/>
            <p:cNvSpPr/>
            <p:nvPr/>
          </p:nvSpPr>
          <p:spPr>
            <a:xfrm>
              <a:off x="2449931" y="225721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386" name="Rectangle 385"/>
            <p:cNvSpPr/>
            <p:nvPr/>
          </p:nvSpPr>
          <p:spPr>
            <a:xfrm>
              <a:off x="2449931" y="56313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387" name="Rectangle 386"/>
            <p:cNvSpPr/>
            <p:nvPr/>
          </p:nvSpPr>
          <p:spPr>
            <a:xfrm>
              <a:off x="2449931" y="902860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388" name="Rectangle 387"/>
            <p:cNvSpPr/>
            <p:nvPr/>
          </p:nvSpPr>
          <p:spPr>
            <a:xfrm>
              <a:off x="2449931" y="1244322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389" name="Rectangle 388"/>
            <p:cNvSpPr/>
            <p:nvPr/>
          </p:nvSpPr>
          <p:spPr>
            <a:xfrm>
              <a:off x="2449931" y="191914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390" name="Rectangle 389"/>
            <p:cNvSpPr/>
            <p:nvPr/>
          </p:nvSpPr>
          <p:spPr>
            <a:xfrm>
              <a:off x="2449931" y="1581733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391" name="Trapezoid 390"/>
            <p:cNvSpPr/>
            <p:nvPr/>
          </p:nvSpPr>
          <p:spPr>
            <a:xfrm rot="5400000">
              <a:off x="3080394" y="231171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/>
            </a:p>
          </p:txBody>
        </p:sp>
        <p:sp>
          <p:nvSpPr>
            <p:cNvPr id="392" name="Trapezoid 391"/>
            <p:cNvSpPr/>
            <p:nvPr/>
          </p:nvSpPr>
          <p:spPr>
            <a:xfrm rot="5400000">
              <a:off x="3085058" y="56858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393" name="Trapezoid 392"/>
            <p:cNvSpPr/>
            <p:nvPr/>
          </p:nvSpPr>
          <p:spPr>
            <a:xfrm rot="5400000">
              <a:off x="3085058" y="908310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394" name="Trapezoid 393"/>
            <p:cNvSpPr/>
            <p:nvPr/>
          </p:nvSpPr>
          <p:spPr>
            <a:xfrm rot="5400000">
              <a:off x="3080394" y="125872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395" name="Trapezoid 394"/>
            <p:cNvSpPr/>
            <p:nvPr/>
          </p:nvSpPr>
          <p:spPr>
            <a:xfrm rot="5400000">
              <a:off x="3080394" y="158718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396" name="Trapezoid 395"/>
            <p:cNvSpPr/>
            <p:nvPr/>
          </p:nvSpPr>
          <p:spPr>
            <a:xfrm rot="5400000">
              <a:off x="3080394" y="192459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</p:grpSp>
      <p:grpSp>
        <p:nvGrpSpPr>
          <p:cNvPr id="397" name="Group 396"/>
          <p:cNvGrpSpPr/>
          <p:nvPr/>
        </p:nvGrpSpPr>
        <p:grpSpPr>
          <a:xfrm>
            <a:off x="4313747" y="3045792"/>
            <a:ext cx="1212484" cy="1973109"/>
            <a:chOff x="2449931" y="225721"/>
            <a:chExt cx="909363" cy="1973109"/>
          </a:xfrm>
        </p:grpSpPr>
        <p:sp>
          <p:nvSpPr>
            <p:cNvPr id="398" name="Rectangle 397"/>
            <p:cNvSpPr/>
            <p:nvPr/>
          </p:nvSpPr>
          <p:spPr>
            <a:xfrm>
              <a:off x="2449931" y="225721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399" name="Rectangle 398"/>
            <p:cNvSpPr/>
            <p:nvPr/>
          </p:nvSpPr>
          <p:spPr>
            <a:xfrm>
              <a:off x="2449931" y="56313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400" name="Rectangle 399"/>
            <p:cNvSpPr/>
            <p:nvPr/>
          </p:nvSpPr>
          <p:spPr>
            <a:xfrm>
              <a:off x="2449931" y="902860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401" name="Rectangle 400"/>
            <p:cNvSpPr/>
            <p:nvPr/>
          </p:nvSpPr>
          <p:spPr>
            <a:xfrm>
              <a:off x="2449931" y="1244322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402" name="Rectangle 401"/>
            <p:cNvSpPr/>
            <p:nvPr/>
          </p:nvSpPr>
          <p:spPr>
            <a:xfrm>
              <a:off x="2449931" y="191914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403" name="Rectangle 402"/>
            <p:cNvSpPr/>
            <p:nvPr/>
          </p:nvSpPr>
          <p:spPr>
            <a:xfrm>
              <a:off x="2449931" y="1581733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404" name="Trapezoid 403"/>
            <p:cNvSpPr/>
            <p:nvPr/>
          </p:nvSpPr>
          <p:spPr>
            <a:xfrm rot="5400000">
              <a:off x="3080394" y="231171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405" name="Trapezoid 404"/>
            <p:cNvSpPr/>
            <p:nvPr/>
          </p:nvSpPr>
          <p:spPr>
            <a:xfrm rot="5400000">
              <a:off x="3085058" y="56858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406" name="Trapezoid 405"/>
            <p:cNvSpPr/>
            <p:nvPr/>
          </p:nvSpPr>
          <p:spPr>
            <a:xfrm rot="5400000">
              <a:off x="3085058" y="908310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407" name="Trapezoid 406"/>
            <p:cNvSpPr/>
            <p:nvPr/>
          </p:nvSpPr>
          <p:spPr>
            <a:xfrm rot="5400000">
              <a:off x="3080394" y="125872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408" name="Trapezoid 407"/>
            <p:cNvSpPr/>
            <p:nvPr/>
          </p:nvSpPr>
          <p:spPr>
            <a:xfrm rot="5400000">
              <a:off x="3080394" y="158718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409" name="Trapezoid 408"/>
            <p:cNvSpPr/>
            <p:nvPr/>
          </p:nvSpPr>
          <p:spPr>
            <a:xfrm rot="5400000">
              <a:off x="3080394" y="192459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</p:grpSp>
      <p:grpSp>
        <p:nvGrpSpPr>
          <p:cNvPr id="410" name="Group 409"/>
          <p:cNvGrpSpPr/>
          <p:nvPr/>
        </p:nvGrpSpPr>
        <p:grpSpPr>
          <a:xfrm>
            <a:off x="6234332" y="3048803"/>
            <a:ext cx="1212484" cy="1973109"/>
            <a:chOff x="2449931" y="225721"/>
            <a:chExt cx="909363" cy="1973109"/>
          </a:xfrm>
        </p:grpSpPr>
        <p:sp>
          <p:nvSpPr>
            <p:cNvPr id="411" name="Rectangle 410"/>
            <p:cNvSpPr/>
            <p:nvPr/>
          </p:nvSpPr>
          <p:spPr>
            <a:xfrm>
              <a:off x="2449931" y="225721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412" name="Rectangle 411"/>
            <p:cNvSpPr/>
            <p:nvPr/>
          </p:nvSpPr>
          <p:spPr>
            <a:xfrm>
              <a:off x="2449931" y="56313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413" name="Rectangle 412"/>
            <p:cNvSpPr/>
            <p:nvPr/>
          </p:nvSpPr>
          <p:spPr>
            <a:xfrm>
              <a:off x="2449931" y="902860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414" name="Rectangle 413"/>
            <p:cNvSpPr/>
            <p:nvPr/>
          </p:nvSpPr>
          <p:spPr>
            <a:xfrm>
              <a:off x="2449931" y="1244322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415" name="Rectangle 414"/>
            <p:cNvSpPr/>
            <p:nvPr/>
          </p:nvSpPr>
          <p:spPr>
            <a:xfrm>
              <a:off x="2449931" y="191914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416" name="Rectangle 415"/>
            <p:cNvSpPr/>
            <p:nvPr/>
          </p:nvSpPr>
          <p:spPr>
            <a:xfrm>
              <a:off x="2449931" y="1581733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417" name="Trapezoid 416"/>
            <p:cNvSpPr/>
            <p:nvPr/>
          </p:nvSpPr>
          <p:spPr>
            <a:xfrm rot="5400000">
              <a:off x="3080394" y="231171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418" name="Trapezoid 417"/>
            <p:cNvSpPr/>
            <p:nvPr/>
          </p:nvSpPr>
          <p:spPr>
            <a:xfrm rot="5400000">
              <a:off x="3085058" y="56858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419" name="Trapezoid 418"/>
            <p:cNvSpPr/>
            <p:nvPr/>
          </p:nvSpPr>
          <p:spPr>
            <a:xfrm rot="5400000">
              <a:off x="3085058" y="908310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420" name="Trapezoid 419"/>
            <p:cNvSpPr/>
            <p:nvPr/>
          </p:nvSpPr>
          <p:spPr>
            <a:xfrm rot="5400000">
              <a:off x="3080394" y="125872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421" name="Trapezoid 420"/>
            <p:cNvSpPr/>
            <p:nvPr/>
          </p:nvSpPr>
          <p:spPr>
            <a:xfrm rot="5400000">
              <a:off x="3080394" y="158718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422" name="Trapezoid 421"/>
            <p:cNvSpPr/>
            <p:nvPr/>
          </p:nvSpPr>
          <p:spPr>
            <a:xfrm rot="5400000">
              <a:off x="3080394" y="192459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</p:grpSp>
      <p:grpSp>
        <p:nvGrpSpPr>
          <p:cNvPr id="423" name="Group 422"/>
          <p:cNvGrpSpPr/>
          <p:nvPr/>
        </p:nvGrpSpPr>
        <p:grpSpPr>
          <a:xfrm>
            <a:off x="8110272" y="3077156"/>
            <a:ext cx="1212484" cy="1973109"/>
            <a:chOff x="2449931" y="225721"/>
            <a:chExt cx="909363" cy="1973109"/>
          </a:xfrm>
        </p:grpSpPr>
        <p:sp>
          <p:nvSpPr>
            <p:cNvPr id="424" name="Rectangle 423"/>
            <p:cNvSpPr/>
            <p:nvPr/>
          </p:nvSpPr>
          <p:spPr>
            <a:xfrm>
              <a:off x="2449931" y="225721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425" name="Rectangle 424"/>
            <p:cNvSpPr/>
            <p:nvPr/>
          </p:nvSpPr>
          <p:spPr>
            <a:xfrm>
              <a:off x="2449931" y="56313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426" name="Rectangle 425"/>
            <p:cNvSpPr/>
            <p:nvPr/>
          </p:nvSpPr>
          <p:spPr>
            <a:xfrm>
              <a:off x="2449931" y="902860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427" name="Rectangle 426"/>
            <p:cNvSpPr/>
            <p:nvPr/>
          </p:nvSpPr>
          <p:spPr>
            <a:xfrm>
              <a:off x="2449931" y="1244322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428" name="Rectangle 427"/>
            <p:cNvSpPr/>
            <p:nvPr/>
          </p:nvSpPr>
          <p:spPr>
            <a:xfrm>
              <a:off x="2449931" y="191914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429" name="Rectangle 428"/>
            <p:cNvSpPr/>
            <p:nvPr/>
          </p:nvSpPr>
          <p:spPr>
            <a:xfrm>
              <a:off x="2449931" y="1581733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430" name="Trapezoid 429"/>
            <p:cNvSpPr/>
            <p:nvPr/>
          </p:nvSpPr>
          <p:spPr>
            <a:xfrm rot="5400000">
              <a:off x="3080394" y="231171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431" name="Trapezoid 430"/>
            <p:cNvSpPr/>
            <p:nvPr/>
          </p:nvSpPr>
          <p:spPr>
            <a:xfrm rot="5400000">
              <a:off x="3085058" y="56858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432" name="Trapezoid 431"/>
            <p:cNvSpPr/>
            <p:nvPr/>
          </p:nvSpPr>
          <p:spPr>
            <a:xfrm rot="5400000">
              <a:off x="3085058" y="908310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433" name="Trapezoid 432"/>
            <p:cNvSpPr/>
            <p:nvPr/>
          </p:nvSpPr>
          <p:spPr>
            <a:xfrm rot="5400000">
              <a:off x="3080394" y="125872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434" name="Trapezoid 433"/>
            <p:cNvSpPr/>
            <p:nvPr/>
          </p:nvSpPr>
          <p:spPr>
            <a:xfrm rot="5400000">
              <a:off x="3080394" y="158718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435" name="Trapezoid 434"/>
            <p:cNvSpPr/>
            <p:nvPr/>
          </p:nvSpPr>
          <p:spPr>
            <a:xfrm rot="5400000">
              <a:off x="3080394" y="192459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</p:grpSp>
      <p:cxnSp>
        <p:nvCxnSpPr>
          <p:cNvPr id="446" name="Straight Arrow Connector 445"/>
          <p:cNvCxnSpPr/>
          <p:nvPr/>
        </p:nvCxnSpPr>
        <p:spPr>
          <a:xfrm>
            <a:off x="1757917" y="3994720"/>
            <a:ext cx="542827" cy="5653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7" name="Straight Arrow Connector 446"/>
          <p:cNvCxnSpPr/>
          <p:nvPr/>
        </p:nvCxnSpPr>
        <p:spPr>
          <a:xfrm flipV="1">
            <a:off x="5687999" y="4015680"/>
            <a:ext cx="367483" cy="3224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8" name="Straight Arrow Connector 447"/>
          <p:cNvCxnSpPr/>
          <p:nvPr/>
        </p:nvCxnSpPr>
        <p:spPr>
          <a:xfrm>
            <a:off x="7589110" y="4027169"/>
            <a:ext cx="374185" cy="459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9" name="Straight Arrow Connector 448"/>
          <p:cNvCxnSpPr/>
          <p:nvPr/>
        </p:nvCxnSpPr>
        <p:spPr>
          <a:xfrm>
            <a:off x="9427910" y="4027629"/>
            <a:ext cx="545729" cy="6353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0" name="Straight Arrow Connector 449"/>
          <p:cNvCxnSpPr/>
          <p:nvPr/>
        </p:nvCxnSpPr>
        <p:spPr>
          <a:xfrm>
            <a:off x="3799866" y="3987619"/>
            <a:ext cx="389013" cy="7043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7" name="Group 286"/>
          <p:cNvGrpSpPr/>
          <p:nvPr/>
        </p:nvGrpSpPr>
        <p:grpSpPr>
          <a:xfrm>
            <a:off x="2266953" y="3146144"/>
            <a:ext cx="89297" cy="1080537"/>
            <a:chOff x="2682199" y="3319032"/>
            <a:chExt cx="152400" cy="1844119"/>
          </a:xfrm>
        </p:grpSpPr>
        <p:sp>
          <p:nvSpPr>
            <p:cNvPr id="288" name="Rectangle 287"/>
            <p:cNvSpPr/>
            <p:nvPr/>
          </p:nvSpPr>
          <p:spPr>
            <a:xfrm>
              <a:off x="2682199" y="3319032"/>
              <a:ext cx="152400" cy="176851"/>
            </a:xfrm>
            <a:prstGeom prst="rect">
              <a:avLst/>
            </a:prstGeom>
            <a:solidFill>
              <a:srgbClr val="FF9B2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97"/>
            </a:p>
          </p:txBody>
        </p:sp>
        <p:sp>
          <p:nvSpPr>
            <p:cNvPr id="289" name="Rectangle 288"/>
            <p:cNvSpPr/>
            <p:nvPr/>
          </p:nvSpPr>
          <p:spPr>
            <a:xfrm>
              <a:off x="2682199" y="3861354"/>
              <a:ext cx="152400" cy="176852"/>
            </a:xfrm>
            <a:prstGeom prst="rect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97"/>
            </a:p>
          </p:txBody>
        </p:sp>
        <p:sp>
          <p:nvSpPr>
            <p:cNvPr id="290" name="Rectangle 289"/>
            <p:cNvSpPr/>
            <p:nvPr/>
          </p:nvSpPr>
          <p:spPr>
            <a:xfrm>
              <a:off x="2682199" y="4433320"/>
              <a:ext cx="152400" cy="176852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97"/>
            </a:p>
          </p:txBody>
        </p:sp>
        <p:sp>
          <p:nvSpPr>
            <p:cNvPr id="291" name="Rectangle 290"/>
            <p:cNvSpPr/>
            <p:nvPr/>
          </p:nvSpPr>
          <p:spPr>
            <a:xfrm>
              <a:off x="2682199" y="4986299"/>
              <a:ext cx="152400" cy="176852"/>
            </a:xfrm>
            <a:prstGeom prst="rect">
              <a:avLst/>
            </a:prstGeom>
            <a:solidFill>
              <a:schemeClr val="accent4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97"/>
            </a:p>
          </p:txBody>
        </p:sp>
      </p:grpSp>
      <p:grpSp>
        <p:nvGrpSpPr>
          <p:cNvPr id="293" name="Group 292"/>
          <p:cNvGrpSpPr/>
          <p:nvPr/>
        </p:nvGrpSpPr>
        <p:grpSpPr>
          <a:xfrm>
            <a:off x="3916589" y="3081740"/>
            <a:ext cx="89297" cy="1305983"/>
            <a:chOff x="4743832" y="3340154"/>
            <a:chExt cx="152400" cy="2228879"/>
          </a:xfrm>
        </p:grpSpPr>
        <p:grpSp>
          <p:nvGrpSpPr>
            <p:cNvPr id="294" name="Group 293"/>
            <p:cNvGrpSpPr/>
            <p:nvPr/>
          </p:nvGrpSpPr>
          <p:grpSpPr>
            <a:xfrm>
              <a:off x="4743832" y="3340154"/>
              <a:ext cx="152400" cy="1396159"/>
              <a:chOff x="2682199" y="3319032"/>
              <a:chExt cx="152400" cy="1396159"/>
            </a:xfrm>
          </p:grpSpPr>
          <p:sp>
            <p:nvSpPr>
              <p:cNvPr id="297" name="Rectangle 296"/>
              <p:cNvSpPr/>
              <p:nvPr/>
            </p:nvSpPr>
            <p:spPr>
              <a:xfrm>
                <a:off x="2682199" y="3319032"/>
                <a:ext cx="152400" cy="176851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97"/>
              </a:p>
            </p:txBody>
          </p:sp>
          <p:sp>
            <p:nvSpPr>
              <p:cNvPr id="298" name="Rectangle 297"/>
              <p:cNvSpPr/>
              <p:nvPr/>
            </p:nvSpPr>
            <p:spPr>
              <a:xfrm>
                <a:off x="2682199" y="3716850"/>
                <a:ext cx="152400" cy="176851"/>
              </a:xfrm>
              <a:prstGeom prst="rect">
                <a:avLst/>
              </a:prstGeom>
              <a:solidFill>
                <a:srgbClr val="C0504D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97"/>
              </a:p>
            </p:txBody>
          </p:sp>
          <p:sp>
            <p:nvSpPr>
              <p:cNvPr id="299" name="Rectangle 298"/>
              <p:cNvSpPr/>
              <p:nvPr/>
            </p:nvSpPr>
            <p:spPr>
              <a:xfrm>
                <a:off x="2682199" y="4129864"/>
                <a:ext cx="152400" cy="17685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97"/>
              </a:p>
            </p:txBody>
          </p:sp>
          <p:sp>
            <p:nvSpPr>
              <p:cNvPr id="300" name="Rectangle 299"/>
              <p:cNvSpPr/>
              <p:nvPr/>
            </p:nvSpPr>
            <p:spPr>
              <a:xfrm>
                <a:off x="2682199" y="4538340"/>
                <a:ext cx="152400" cy="176851"/>
              </a:xfrm>
              <a:prstGeom prst="rect">
                <a:avLst/>
              </a:prstGeom>
              <a:solidFill>
                <a:schemeClr val="accent4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97"/>
              </a:p>
            </p:txBody>
          </p:sp>
        </p:grpSp>
        <p:sp>
          <p:nvSpPr>
            <p:cNvPr id="295" name="Rectangle 294"/>
            <p:cNvSpPr/>
            <p:nvPr/>
          </p:nvSpPr>
          <p:spPr>
            <a:xfrm>
              <a:off x="4743832" y="4994364"/>
              <a:ext cx="152400" cy="176851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97"/>
            </a:p>
          </p:txBody>
        </p:sp>
        <p:sp>
          <p:nvSpPr>
            <p:cNvPr id="296" name="Rectangle 295"/>
            <p:cNvSpPr/>
            <p:nvPr/>
          </p:nvSpPr>
          <p:spPr>
            <a:xfrm>
              <a:off x="4743832" y="5392182"/>
              <a:ext cx="152400" cy="176851"/>
            </a:xfrm>
            <a:prstGeom prst="rect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97"/>
            </a:p>
          </p:txBody>
        </p:sp>
      </p:grpSp>
      <p:sp>
        <p:nvSpPr>
          <p:cNvPr id="315" name="Rectangle 314"/>
          <p:cNvSpPr/>
          <p:nvPr/>
        </p:nvSpPr>
        <p:spPr>
          <a:xfrm>
            <a:off x="4186209" y="2918888"/>
            <a:ext cx="1511097" cy="2160325"/>
          </a:xfrm>
          <a:prstGeom prst="rect">
            <a:avLst/>
          </a:prstGeom>
          <a:solidFill>
            <a:schemeClr val="tx1">
              <a:alpha val="5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97"/>
          </a:p>
        </p:txBody>
      </p:sp>
      <p:sp>
        <p:nvSpPr>
          <p:cNvPr id="301" name="Rectangle 300"/>
          <p:cNvSpPr/>
          <p:nvPr/>
        </p:nvSpPr>
        <p:spPr>
          <a:xfrm>
            <a:off x="2280302" y="2910898"/>
            <a:ext cx="1502309" cy="2142883"/>
          </a:xfrm>
          <a:prstGeom prst="rect">
            <a:avLst/>
          </a:prstGeom>
          <a:solidFill>
            <a:schemeClr val="tx1">
              <a:alpha val="5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97"/>
          </a:p>
        </p:txBody>
      </p:sp>
      <p:sp>
        <p:nvSpPr>
          <p:cNvPr id="316" name="Rectangle 315"/>
          <p:cNvSpPr/>
          <p:nvPr/>
        </p:nvSpPr>
        <p:spPr>
          <a:xfrm>
            <a:off x="6084669" y="2940885"/>
            <a:ext cx="1495132" cy="2153635"/>
          </a:xfrm>
          <a:prstGeom prst="rect">
            <a:avLst/>
          </a:prstGeom>
          <a:solidFill>
            <a:schemeClr val="tx1">
              <a:alpha val="5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97"/>
          </a:p>
        </p:txBody>
      </p:sp>
      <p:sp>
        <p:nvSpPr>
          <p:cNvPr id="317" name="Rectangle 316"/>
          <p:cNvSpPr/>
          <p:nvPr/>
        </p:nvSpPr>
        <p:spPr>
          <a:xfrm>
            <a:off x="7961396" y="2947283"/>
            <a:ext cx="1501020" cy="2138972"/>
          </a:xfrm>
          <a:prstGeom prst="rect">
            <a:avLst/>
          </a:prstGeom>
          <a:solidFill>
            <a:schemeClr val="tx1">
              <a:alpha val="5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97"/>
          </a:p>
        </p:txBody>
      </p:sp>
      <p:grpSp>
        <p:nvGrpSpPr>
          <p:cNvPr id="326" name="Group 325"/>
          <p:cNvGrpSpPr/>
          <p:nvPr/>
        </p:nvGrpSpPr>
        <p:grpSpPr>
          <a:xfrm>
            <a:off x="10199667" y="4216734"/>
            <a:ext cx="593951" cy="106565"/>
            <a:chOff x="11652632" y="5034593"/>
            <a:chExt cx="1013676" cy="181871"/>
          </a:xfrm>
        </p:grpSpPr>
        <p:sp>
          <p:nvSpPr>
            <p:cNvPr id="327" name="Rectangle 326"/>
            <p:cNvSpPr/>
            <p:nvPr/>
          </p:nvSpPr>
          <p:spPr>
            <a:xfrm>
              <a:off x="11652632" y="5034593"/>
              <a:ext cx="1013676" cy="181871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97"/>
            </a:p>
          </p:txBody>
        </p:sp>
        <p:sp>
          <p:nvSpPr>
            <p:cNvPr id="328" name="Rectangle 327"/>
            <p:cNvSpPr/>
            <p:nvPr/>
          </p:nvSpPr>
          <p:spPr>
            <a:xfrm>
              <a:off x="12513908" y="5037046"/>
              <a:ext cx="152400" cy="17685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97"/>
            </a:p>
          </p:txBody>
        </p:sp>
        <p:sp>
          <p:nvSpPr>
            <p:cNvPr id="329" name="Rectangle 328"/>
            <p:cNvSpPr/>
            <p:nvPr/>
          </p:nvSpPr>
          <p:spPr>
            <a:xfrm>
              <a:off x="12361508" y="5039613"/>
              <a:ext cx="152400" cy="17685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97"/>
            </a:p>
          </p:txBody>
        </p:sp>
        <p:sp>
          <p:nvSpPr>
            <p:cNvPr id="330" name="Rectangle 329"/>
            <p:cNvSpPr/>
            <p:nvPr/>
          </p:nvSpPr>
          <p:spPr>
            <a:xfrm>
              <a:off x="12209108" y="5037046"/>
              <a:ext cx="152400" cy="17685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97"/>
            </a:p>
          </p:txBody>
        </p:sp>
      </p:grpSp>
      <p:grpSp>
        <p:nvGrpSpPr>
          <p:cNvPr id="302" name="Group 301"/>
          <p:cNvGrpSpPr/>
          <p:nvPr/>
        </p:nvGrpSpPr>
        <p:grpSpPr>
          <a:xfrm>
            <a:off x="5916370" y="3217850"/>
            <a:ext cx="89297" cy="1072887"/>
            <a:chOff x="4743832" y="3737972"/>
            <a:chExt cx="152400" cy="1831061"/>
          </a:xfrm>
        </p:grpSpPr>
        <p:grpSp>
          <p:nvGrpSpPr>
            <p:cNvPr id="303" name="Group 302"/>
            <p:cNvGrpSpPr/>
            <p:nvPr/>
          </p:nvGrpSpPr>
          <p:grpSpPr>
            <a:xfrm>
              <a:off x="4743832" y="3737972"/>
              <a:ext cx="152400" cy="589865"/>
              <a:chOff x="2682199" y="3716850"/>
              <a:chExt cx="152400" cy="589865"/>
            </a:xfrm>
          </p:grpSpPr>
          <p:sp>
            <p:nvSpPr>
              <p:cNvPr id="306" name="Rectangle 305"/>
              <p:cNvSpPr/>
              <p:nvPr/>
            </p:nvSpPr>
            <p:spPr>
              <a:xfrm>
                <a:off x="2682199" y="3716850"/>
                <a:ext cx="152400" cy="176851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97"/>
              </a:p>
            </p:txBody>
          </p:sp>
          <p:sp>
            <p:nvSpPr>
              <p:cNvPr id="307" name="Rectangle 306"/>
              <p:cNvSpPr/>
              <p:nvPr/>
            </p:nvSpPr>
            <p:spPr>
              <a:xfrm>
                <a:off x="2682199" y="4129864"/>
                <a:ext cx="152400" cy="17685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97"/>
              </a:p>
            </p:txBody>
          </p:sp>
        </p:grpSp>
        <p:sp>
          <p:nvSpPr>
            <p:cNvPr id="304" name="Rectangle 303"/>
            <p:cNvSpPr/>
            <p:nvPr/>
          </p:nvSpPr>
          <p:spPr>
            <a:xfrm>
              <a:off x="4743832" y="4994364"/>
              <a:ext cx="152400" cy="176851"/>
            </a:xfrm>
            <a:prstGeom prst="rect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97"/>
            </a:p>
          </p:txBody>
        </p:sp>
        <p:sp>
          <p:nvSpPr>
            <p:cNvPr id="305" name="Rectangle 304"/>
            <p:cNvSpPr/>
            <p:nvPr/>
          </p:nvSpPr>
          <p:spPr>
            <a:xfrm>
              <a:off x="4743832" y="5392182"/>
              <a:ext cx="152400" cy="176851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97"/>
            </a:p>
          </p:txBody>
        </p:sp>
      </p:grpSp>
      <p:grpSp>
        <p:nvGrpSpPr>
          <p:cNvPr id="308" name="Group 307"/>
          <p:cNvGrpSpPr/>
          <p:nvPr/>
        </p:nvGrpSpPr>
        <p:grpSpPr>
          <a:xfrm>
            <a:off x="7734068" y="3187557"/>
            <a:ext cx="89297" cy="1305983"/>
            <a:chOff x="4743832" y="3340154"/>
            <a:chExt cx="152400" cy="2228879"/>
          </a:xfrm>
        </p:grpSpPr>
        <p:grpSp>
          <p:nvGrpSpPr>
            <p:cNvPr id="309" name="Group 308"/>
            <p:cNvGrpSpPr/>
            <p:nvPr/>
          </p:nvGrpSpPr>
          <p:grpSpPr>
            <a:xfrm>
              <a:off x="4743832" y="3340154"/>
              <a:ext cx="152400" cy="987683"/>
              <a:chOff x="2682199" y="3319032"/>
              <a:chExt cx="152400" cy="987683"/>
            </a:xfrm>
          </p:grpSpPr>
          <p:sp>
            <p:nvSpPr>
              <p:cNvPr id="312" name="Rectangle 311"/>
              <p:cNvSpPr/>
              <p:nvPr/>
            </p:nvSpPr>
            <p:spPr>
              <a:xfrm>
                <a:off x="2682199" y="3319032"/>
                <a:ext cx="152400" cy="176851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97"/>
              </a:p>
            </p:txBody>
          </p:sp>
          <p:sp>
            <p:nvSpPr>
              <p:cNvPr id="313" name="Rectangle 312"/>
              <p:cNvSpPr/>
              <p:nvPr/>
            </p:nvSpPr>
            <p:spPr>
              <a:xfrm>
                <a:off x="2682199" y="3716850"/>
                <a:ext cx="152400" cy="17685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97"/>
              </a:p>
            </p:txBody>
          </p:sp>
          <p:sp>
            <p:nvSpPr>
              <p:cNvPr id="314" name="Rectangle 313"/>
              <p:cNvSpPr/>
              <p:nvPr/>
            </p:nvSpPr>
            <p:spPr>
              <a:xfrm>
                <a:off x="2682199" y="4129864"/>
                <a:ext cx="152400" cy="176851"/>
              </a:xfrm>
              <a:prstGeom prst="rect">
                <a:avLst/>
              </a:prstGeom>
              <a:solidFill>
                <a:srgbClr val="3366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97"/>
              </a:p>
            </p:txBody>
          </p:sp>
        </p:grpSp>
        <p:sp>
          <p:nvSpPr>
            <p:cNvPr id="310" name="Rectangle 309"/>
            <p:cNvSpPr/>
            <p:nvPr/>
          </p:nvSpPr>
          <p:spPr>
            <a:xfrm>
              <a:off x="4743832" y="4994364"/>
              <a:ext cx="152400" cy="176851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97"/>
            </a:p>
          </p:txBody>
        </p:sp>
        <p:sp>
          <p:nvSpPr>
            <p:cNvPr id="311" name="Rectangle 310"/>
            <p:cNvSpPr/>
            <p:nvPr/>
          </p:nvSpPr>
          <p:spPr>
            <a:xfrm>
              <a:off x="4743832" y="5392182"/>
              <a:ext cx="152400" cy="176851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97"/>
            </a:p>
          </p:txBody>
        </p:sp>
      </p:grpSp>
      <p:grpSp>
        <p:nvGrpSpPr>
          <p:cNvPr id="169" name="Group 168"/>
          <p:cNvGrpSpPr/>
          <p:nvPr/>
        </p:nvGrpSpPr>
        <p:grpSpPr>
          <a:xfrm>
            <a:off x="807432" y="2908556"/>
            <a:ext cx="963448" cy="2155771"/>
            <a:chOff x="605574" y="1959131"/>
            <a:chExt cx="722586" cy="1616828"/>
          </a:xfrm>
        </p:grpSpPr>
        <p:sp>
          <p:nvSpPr>
            <p:cNvPr id="171" name="Rectangle 170"/>
            <p:cNvSpPr/>
            <p:nvPr/>
          </p:nvSpPr>
          <p:spPr>
            <a:xfrm>
              <a:off x="605574" y="1959131"/>
              <a:ext cx="722586" cy="161682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55495" tIns="0" rIns="155495" bIns="77748" rtlCol="0" anchor="ctr"/>
            <a:lstStyle/>
            <a:p>
              <a:pPr algn="ctr">
                <a:lnSpc>
                  <a:spcPts val="1900"/>
                </a:lnSpc>
              </a:pPr>
              <a:r>
                <a:rPr lang="en-US" sz="2000" dirty="0">
                  <a:solidFill>
                    <a:srgbClr val="000000"/>
                  </a:solidFill>
                </a:rPr>
                <a:t> </a:t>
              </a:r>
            </a:p>
          </p:txBody>
        </p:sp>
        <p:sp>
          <p:nvSpPr>
            <p:cNvPr id="172" name="Oval 171"/>
            <p:cNvSpPr/>
            <p:nvPr/>
          </p:nvSpPr>
          <p:spPr>
            <a:xfrm>
              <a:off x="675714" y="2116356"/>
              <a:ext cx="228600" cy="235529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74" name="Oval 173"/>
            <p:cNvSpPr/>
            <p:nvPr/>
          </p:nvSpPr>
          <p:spPr>
            <a:xfrm>
              <a:off x="696269" y="2592154"/>
              <a:ext cx="228600" cy="235529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75" name="Oval 174"/>
            <p:cNvSpPr/>
            <p:nvPr/>
          </p:nvSpPr>
          <p:spPr>
            <a:xfrm>
              <a:off x="981553" y="2400219"/>
              <a:ext cx="228600" cy="235529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76" name="Oval 175"/>
            <p:cNvSpPr/>
            <p:nvPr/>
          </p:nvSpPr>
          <p:spPr>
            <a:xfrm>
              <a:off x="679074" y="2977974"/>
              <a:ext cx="228600" cy="235529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77" name="Oval 176"/>
            <p:cNvSpPr/>
            <p:nvPr/>
          </p:nvSpPr>
          <p:spPr>
            <a:xfrm>
              <a:off x="1007641" y="3198590"/>
              <a:ext cx="228600" cy="235529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178" name="Curved Connector 177"/>
            <p:cNvCxnSpPr>
              <a:stCxn id="171" idx="0"/>
            </p:cNvCxnSpPr>
            <p:nvPr/>
          </p:nvCxnSpPr>
          <p:spPr>
            <a:xfrm rot="16200000" flipH="1">
              <a:off x="801001" y="2105368"/>
              <a:ext cx="283863" cy="305839"/>
            </a:xfrm>
            <a:prstGeom prst="curvedConnector3">
              <a:avLst>
                <a:gd name="adj1" fmla="val -19368"/>
              </a:avLst>
            </a:prstGeom>
            <a:ln w="127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Curved Connector 178"/>
            <p:cNvCxnSpPr>
              <a:stCxn id="171" idx="4"/>
            </p:cNvCxnSpPr>
            <p:nvPr/>
          </p:nvCxnSpPr>
          <p:spPr>
            <a:xfrm rot="16200000" flipH="1">
              <a:off x="680157" y="2461741"/>
              <a:ext cx="240269" cy="20555"/>
            </a:xfrm>
            <a:prstGeom prst="curvedConnector3">
              <a:avLst>
                <a:gd name="adj1" fmla="val 50000"/>
              </a:avLst>
            </a:prstGeom>
            <a:ln w="127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Curved Connector 179"/>
            <p:cNvCxnSpPr/>
            <p:nvPr/>
          </p:nvCxnSpPr>
          <p:spPr>
            <a:xfrm rot="5400000" flipH="1" flipV="1">
              <a:off x="1094121" y="2519716"/>
              <a:ext cx="117764" cy="114300"/>
            </a:xfrm>
            <a:prstGeom prst="curvedConnector4">
              <a:avLst>
                <a:gd name="adj1" fmla="val -95831"/>
                <a:gd name="adj2" fmla="val 163291"/>
              </a:avLst>
            </a:prstGeom>
            <a:ln w="127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Curved Connector 180"/>
            <p:cNvCxnSpPr/>
            <p:nvPr/>
          </p:nvCxnSpPr>
          <p:spPr>
            <a:xfrm rot="5400000">
              <a:off x="714112" y="2794819"/>
              <a:ext cx="494483" cy="107357"/>
            </a:xfrm>
            <a:prstGeom prst="curvedConnector2">
              <a:avLst/>
            </a:prstGeom>
            <a:ln w="127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Curved Connector 181"/>
            <p:cNvCxnSpPr/>
            <p:nvPr/>
          </p:nvCxnSpPr>
          <p:spPr>
            <a:xfrm>
              <a:off x="924869" y="2709919"/>
              <a:ext cx="197072" cy="488671"/>
            </a:xfrm>
            <a:prstGeom prst="curvedConnector2">
              <a:avLst/>
            </a:prstGeom>
            <a:ln w="127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Curved Connector 182"/>
            <p:cNvCxnSpPr/>
            <p:nvPr/>
          </p:nvCxnSpPr>
          <p:spPr>
            <a:xfrm rot="5400000" flipH="1">
              <a:off x="847350" y="3159528"/>
              <a:ext cx="220616" cy="328567"/>
            </a:xfrm>
            <a:prstGeom prst="curvedConnector3">
              <a:avLst>
                <a:gd name="adj1" fmla="val -40662"/>
              </a:avLst>
            </a:prstGeom>
            <a:ln w="127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2" name="Rectangle 281"/>
          <p:cNvSpPr/>
          <p:nvPr/>
        </p:nvSpPr>
        <p:spPr>
          <a:xfrm>
            <a:off x="769183" y="2995184"/>
            <a:ext cx="741975" cy="10362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97"/>
          </a:p>
        </p:txBody>
      </p:sp>
      <p:sp>
        <p:nvSpPr>
          <p:cNvPr id="283" name="Rectangle 282"/>
          <p:cNvSpPr/>
          <p:nvPr/>
        </p:nvSpPr>
        <p:spPr>
          <a:xfrm>
            <a:off x="1421860" y="2995184"/>
            <a:ext cx="89297" cy="103624"/>
          </a:xfrm>
          <a:prstGeom prst="rect">
            <a:avLst/>
          </a:prstGeom>
          <a:solidFill>
            <a:srgbClr val="FF9B2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97"/>
          </a:p>
        </p:txBody>
      </p:sp>
      <p:sp>
        <p:nvSpPr>
          <p:cNvPr id="284" name="Rectangle 283"/>
          <p:cNvSpPr/>
          <p:nvPr/>
        </p:nvSpPr>
        <p:spPr>
          <a:xfrm>
            <a:off x="1332562" y="2995184"/>
            <a:ext cx="89297" cy="103624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97"/>
          </a:p>
        </p:txBody>
      </p:sp>
      <p:sp>
        <p:nvSpPr>
          <p:cNvPr id="285" name="Rectangle 284"/>
          <p:cNvSpPr/>
          <p:nvPr/>
        </p:nvSpPr>
        <p:spPr>
          <a:xfrm>
            <a:off x="1243266" y="2995184"/>
            <a:ext cx="89297" cy="103624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97"/>
          </a:p>
        </p:txBody>
      </p:sp>
      <p:sp>
        <p:nvSpPr>
          <p:cNvPr id="286" name="Rectangle 285"/>
          <p:cNvSpPr/>
          <p:nvPr/>
        </p:nvSpPr>
        <p:spPr>
          <a:xfrm>
            <a:off x="1153969" y="2995184"/>
            <a:ext cx="89297" cy="103624"/>
          </a:xfrm>
          <a:prstGeom prst="rect">
            <a:avLst/>
          </a:prstGeom>
          <a:solidFill>
            <a:schemeClr val="accent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97"/>
          </a:p>
        </p:txBody>
      </p:sp>
      <p:grpSp>
        <p:nvGrpSpPr>
          <p:cNvPr id="331" name="Group 330"/>
          <p:cNvGrpSpPr/>
          <p:nvPr/>
        </p:nvGrpSpPr>
        <p:grpSpPr>
          <a:xfrm>
            <a:off x="110439" y="2995184"/>
            <a:ext cx="741975" cy="103624"/>
            <a:chOff x="503996" y="2137991"/>
            <a:chExt cx="1266304" cy="176851"/>
          </a:xfrm>
        </p:grpSpPr>
        <p:sp>
          <p:nvSpPr>
            <p:cNvPr id="332" name="Rectangle 331"/>
            <p:cNvSpPr/>
            <p:nvPr/>
          </p:nvSpPr>
          <p:spPr>
            <a:xfrm>
              <a:off x="503996" y="2137991"/>
              <a:ext cx="1266304" cy="176851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97"/>
            </a:p>
          </p:txBody>
        </p:sp>
        <p:sp>
          <p:nvSpPr>
            <p:cNvPr id="333" name="Rectangle 332"/>
            <p:cNvSpPr/>
            <p:nvPr/>
          </p:nvSpPr>
          <p:spPr>
            <a:xfrm>
              <a:off x="1617899" y="2137991"/>
              <a:ext cx="152400" cy="176851"/>
            </a:xfrm>
            <a:prstGeom prst="rect">
              <a:avLst/>
            </a:prstGeom>
            <a:solidFill>
              <a:srgbClr val="FF9B2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97"/>
            </a:p>
          </p:txBody>
        </p:sp>
        <p:sp>
          <p:nvSpPr>
            <p:cNvPr id="334" name="Rectangle 333"/>
            <p:cNvSpPr/>
            <p:nvPr/>
          </p:nvSpPr>
          <p:spPr>
            <a:xfrm>
              <a:off x="1465499" y="2137991"/>
              <a:ext cx="152400" cy="176851"/>
            </a:xfrm>
            <a:prstGeom prst="rect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97"/>
            </a:p>
          </p:txBody>
        </p:sp>
        <p:sp>
          <p:nvSpPr>
            <p:cNvPr id="335" name="Rectangle 334"/>
            <p:cNvSpPr/>
            <p:nvPr/>
          </p:nvSpPr>
          <p:spPr>
            <a:xfrm>
              <a:off x="1313099" y="2137991"/>
              <a:ext cx="152400" cy="176851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97"/>
            </a:p>
          </p:txBody>
        </p:sp>
        <p:sp>
          <p:nvSpPr>
            <p:cNvPr id="336" name="Rectangle 335"/>
            <p:cNvSpPr/>
            <p:nvPr/>
          </p:nvSpPr>
          <p:spPr>
            <a:xfrm>
              <a:off x="1160699" y="2137991"/>
              <a:ext cx="152400" cy="176851"/>
            </a:xfrm>
            <a:prstGeom prst="rect">
              <a:avLst/>
            </a:prstGeom>
            <a:solidFill>
              <a:schemeClr val="accent4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97"/>
            </a:p>
          </p:txBody>
        </p:sp>
      </p:grpSp>
    </p:spTree>
    <p:extLst>
      <p:ext uri="{BB962C8B-B14F-4D97-AF65-F5344CB8AC3E}">
        <p14:creationId xmlns:p14="http://schemas.microsoft.com/office/powerpoint/2010/main" val="44198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-0.00062 L 0.05365 -0.0006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19753E-6 C 0.00452 0.0074 0.0092 0.01512 0.02118 0.01851 C 0.03299 0.02222 0.05191 0.0216 0.07118 0.02067 " pathEditMode="relative" rAng="0" ptsTypes="AAA">
                                      <p:cBhvr>
                                        <p:cTn id="23" dur="10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9" y="104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19753E-6 C 0.00399 0.02345 0.00851 0.04722 0.0217 0.05864 C 0.03455 0.07067 0.05608 0.07037 0.0783 0.07037 " pathEditMode="relative" rAng="0" ptsTypes="AAA">
                                      <p:cBhvr>
                                        <p:cTn id="25" dur="10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6" y="351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4 -0.00031 C 0.0052 0.03888 0.00694 0.07808 0.02066 0.09784 C 0.03454 0.1179 0.06024 0.1179 0.08628 0.11851 " pathEditMode="relative" rAng="0" ptsTypes="AAA">
                                      <p:cBhvr>
                                        <p:cTn id="27" dur="1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32" y="592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77 -0.00031 C 0.00973 0.05895 0.00903 0.11882 0.02257 0.14691 C 0.03612 0.1753 0.06424 0.17191 0.09254 0.16851 " pathEditMode="relative" rAng="0" ptsTypes="AAA">
                                      <p:cBhvr>
                                        <p:cTn id="29" dur="10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2" y="854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3 L 0.13295 0.00069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54" y="4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44444E-6 L 0.16315 0.00024 " pathEditMode="relative" rAng="0" ptsTypes="AA">
                                      <p:cBhvr>
                                        <p:cTn id="55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5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6 -3.7037E-6 L 0.15065 -0.00764 " pathEditMode="relative" rAng="0" ptsTypes="AA">
                                      <p:cBhvr>
                                        <p:cTn id="70" dur="10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35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6 L 0.1582 0.00301 " pathEditMode="relative" rAng="0" ptsTypes="AA">
                                      <p:cBhvr>
                                        <p:cTn id="85" dur="10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04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0.00069 C 0.00377 0.02962 0.00833 0.05925 0.02148 0.07708 C 0.03489 0.09537 0.05664 0.10162 0.07864 0.10833 " pathEditMode="relative" rAng="0" ptsTypes="AAA">
                                      <p:cBhvr>
                                        <p:cTn id="105" dur="2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" y="537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069 C 0.00169 0.02338 0.00404 0.04792 0.01549 0.06042 C 0.02708 0.07292 0.04792 0.07338 0.06875 0.07431 " pathEditMode="relative" rAng="0" ptsTypes="AAA">
                                      <p:cBhvr>
                                        <p:cTn id="107" dur="20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1" y="375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0278 C 0.00065 0.01736 0.00169 0.03148 0.01107 0.03889 C 0.0207 0.04606 0.03841 0.0456 0.05625 0.0456 " pathEditMode="relative" rAng="0" ptsTypes="AAA">
                                      <p:cBhvr>
                                        <p:cTn id="109" dur="20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" y="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3 L 0.14648 0.00209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31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2" grpId="0" animBg="1"/>
      <p:bldP spid="322" grpId="1" animBg="1"/>
      <p:bldP spid="323" grpId="0" animBg="1"/>
      <p:bldP spid="323" grpId="1" animBg="1"/>
      <p:bldP spid="323" grpId="2" animBg="1"/>
      <p:bldP spid="324" grpId="0" animBg="1"/>
      <p:bldP spid="324" grpId="1" animBg="1"/>
      <p:bldP spid="324" grpId="2" animBg="1"/>
      <p:bldP spid="325" grpId="0" animBg="1"/>
      <p:bldP spid="325" grpId="1" animBg="1"/>
      <p:bldP spid="325" grpId="2" animBg="1"/>
      <p:bldP spid="315" grpId="0" animBg="1"/>
      <p:bldP spid="315" grpId="1" animBg="1"/>
      <p:bldP spid="301" grpId="0" animBg="1"/>
      <p:bldP spid="301" grpId="1" animBg="1"/>
      <p:bldP spid="316" grpId="0" animBg="1"/>
      <p:bldP spid="316" grpId="1" animBg="1"/>
      <p:bldP spid="317" grpId="0" animBg="1"/>
      <p:bldP spid="317" grpId="1" animBg="1"/>
      <p:bldP spid="282" grpId="0" animBg="1"/>
      <p:bldP spid="283" grpId="0" animBg="1"/>
      <p:bldP spid="283" grpId="1" animBg="1"/>
      <p:bldP spid="284" grpId="0" animBg="1"/>
      <p:bldP spid="284" grpId="1" animBg="1"/>
      <p:bldP spid="285" grpId="0" animBg="1"/>
      <p:bldP spid="285" grpId="1" animBg="1"/>
      <p:bldP spid="286" grpId="0" animBg="1"/>
      <p:bldP spid="286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/>
              <a:t>Example P4 Program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7D98702C-BA5F-8D4B-B23D-DEB8E47CE420}" type="slidenum">
              <a:rPr lang="en-US" smtClean="0"/>
              <a:pPr/>
              <a:t>29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2252453" y="2895159"/>
            <a:ext cx="1499123" cy="2169168"/>
            <a:chOff x="1485649" y="3204985"/>
            <a:chExt cx="1124341" cy="2169168"/>
          </a:xfrm>
        </p:grpSpPr>
        <p:sp>
          <p:nvSpPr>
            <p:cNvPr id="8" name="Rectangle 7"/>
            <p:cNvSpPr/>
            <p:nvPr/>
          </p:nvSpPr>
          <p:spPr>
            <a:xfrm>
              <a:off x="1492629" y="3216474"/>
              <a:ext cx="1117361" cy="215767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852" tIns="54427" rIns="108852" bIns="54427" rtlCol="0" anchor="ctr"/>
            <a:lstStyle/>
            <a:p>
              <a:pPr algn="ctr"/>
              <a:endParaRPr lang="en-US" sz="3333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485649" y="3204985"/>
              <a:ext cx="1124341" cy="2157680"/>
            </a:xfrm>
            <a:prstGeom prst="rect">
              <a:avLst/>
            </a:prstGeom>
            <a:solidFill>
              <a:schemeClr val="lt1">
                <a:alpha val="7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186800" y="2902200"/>
            <a:ext cx="1499123" cy="2169168"/>
            <a:chOff x="1485649" y="3204985"/>
            <a:chExt cx="1124341" cy="2169168"/>
          </a:xfrm>
        </p:grpSpPr>
        <p:sp>
          <p:nvSpPr>
            <p:cNvPr id="11" name="Rectangle 10"/>
            <p:cNvSpPr/>
            <p:nvPr/>
          </p:nvSpPr>
          <p:spPr>
            <a:xfrm>
              <a:off x="1492629" y="3216474"/>
              <a:ext cx="1117361" cy="215767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852" tIns="54427" rIns="108852" bIns="54427" rtlCol="0" anchor="ctr"/>
            <a:lstStyle/>
            <a:p>
              <a:pPr algn="ctr"/>
              <a:endParaRPr lang="en-US" sz="3333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485649" y="3204985"/>
              <a:ext cx="1124341" cy="2157680"/>
            </a:xfrm>
            <a:prstGeom prst="rect">
              <a:avLst/>
            </a:prstGeom>
            <a:solidFill>
              <a:schemeClr val="lt1">
                <a:alpha val="7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120877" y="2910465"/>
            <a:ext cx="1499123" cy="2169168"/>
            <a:chOff x="1485649" y="3204985"/>
            <a:chExt cx="1124341" cy="2169168"/>
          </a:xfrm>
        </p:grpSpPr>
        <p:sp>
          <p:nvSpPr>
            <p:cNvPr id="14" name="Rectangle 13"/>
            <p:cNvSpPr/>
            <p:nvPr/>
          </p:nvSpPr>
          <p:spPr>
            <a:xfrm>
              <a:off x="1492629" y="3216474"/>
              <a:ext cx="1117361" cy="215767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852" tIns="54427" rIns="108852" bIns="54427" rtlCol="0" anchor="ctr"/>
            <a:lstStyle/>
            <a:p>
              <a:pPr algn="ctr"/>
              <a:endParaRPr lang="en-US" sz="3333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485649" y="3204985"/>
              <a:ext cx="1124341" cy="2157680"/>
            </a:xfrm>
            <a:prstGeom prst="rect">
              <a:avLst/>
            </a:prstGeom>
            <a:solidFill>
              <a:schemeClr val="lt1">
                <a:alpha val="7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8026400" y="2922412"/>
            <a:ext cx="1499123" cy="2169168"/>
            <a:chOff x="1485649" y="3204985"/>
            <a:chExt cx="1124341" cy="2169168"/>
          </a:xfrm>
        </p:grpSpPr>
        <p:sp>
          <p:nvSpPr>
            <p:cNvPr id="17" name="Rectangle 16"/>
            <p:cNvSpPr/>
            <p:nvPr/>
          </p:nvSpPr>
          <p:spPr>
            <a:xfrm>
              <a:off x="1492629" y="3216474"/>
              <a:ext cx="1117361" cy="215767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852" tIns="54427" rIns="108852" bIns="54427" rtlCol="0" anchor="ctr"/>
            <a:lstStyle/>
            <a:p>
              <a:pPr algn="ctr"/>
              <a:endParaRPr lang="en-US" sz="3333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485649" y="3204985"/>
              <a:ext cx="1124341" cy="2157680"/>
            </a:xfrm>
            <a:prstGeom prst="rect">
              <a:avLst/>
            </a:prstGeom>
            <a:solidFill>
              <a:schemeClr val="lt1">
                <a:alpha val="7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1086945" y="3229731"/>
            <a:ext cx="519184" cy="1589295"/>
            <a:chOff x="2488822" y="2403406"/>
            <a:chExt cx="529093" cy="1589294"/>
          </a:xfrm>
        </p:grpSpPr>
        <p:cxnSp>
          <p:nvCxnSpPr>
            <p:cNvPr id="29" name="Straight Arrow Connector 28"/>
            <p:cNvCxnSpPr/>
            <p:nvPr/>
          </p:nvCxnSpPr>
          <p:spPr>
            <a:xfrm flipV="1">
              <a:off x="2493656" y="2403406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2490064" y="2555806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V="1">
              <a:off x="2493656" y="2717444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V="1">
              <a:off x="2493656" y="2871548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V="1">
              <a:off x="2493656" y="3031695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V="1">
              <a:off x="2494729" y="3190805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V="1">
              <a:off x="2493656" y="3352442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V="1">
              <a:off x="2494729" y="3512589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flipV="1">
              <a:off x="2495802" y="3671699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V="1">
              <a:off x="2493656" y="3833590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flipV="1">
              <a:off x="2488822" y="3992700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304800" y="3164151"/>
            <a:ext cx="508144" cy="1589295"/>
            <a:chOff x="2488822" y="2403406"/>
            <a:chExt cx="529093" cy="1589294"/>
          </a:xfrm>
        </p:grpSpPr>
        <p:cxnSp>
          <p:nvCxnSpPr>
            <p:cNvPr id="41" name="Straight Arrow Connector 40"/>
            <p:cNvCxnSpPr/>
            <p:nvPr/>
          </p:nvCxnSpPr>
          <p:spPr>
            <a:xfrm flipV="1">
              <a:off x="2493656" y="2403406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flipV="1">
              <a:off x="2490064" y="2555806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flipV="1">
              <a:off x="2493656" y="2717444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flipV="1">
              <a:off x="2493656" y="2871548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flipV="1">
              <a:off x="2493656" y="3031695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 flipV="1">
              <a:off x="2494729" y="3190805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flipV="1">
              <a:off x="2493656" y="3352442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flipV="1">
              <a:off x="2494729" y="3512589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 flipV="1">
              <a:off x="2495802" y="3671699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flipV="1">
              <a:off x="2493656" y="3833590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 flipV="1">
              <a:off x="2488822" y="3992700"/>
              <a:ext cx="522113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/>
          <p:cNvGrpSpPr/>
          <p:nvPr/>
        </p:nvGrpSpPr>
        <p:grpSpPr>
          <a:xfrm>
            <a:off x="2445803" y="2997192"/>
            <a:ext cx="1212484" cy="1973109"/>
            <a:chOff x="2449931" y="225721"/>
            <a:chExt cx="909363" cy="1973109"/>
          </a:xfrm>
        </p:grpSpPr>
        <p:sp>
          <p:nvSpPr>
            <p:cNvPr id="53" name="Rectangle 52"/>
            <p:cNvSpPr/>
            <p:nvPr/>
          </p:nvSpPr>
          <p:spPr>
            <a:xfrm>
              <a:off x="2449931" y="225721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2449931" y="56313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2449931" y="902860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2449931" y="1244322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2449931" y="191914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2449931" y="1581733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59" name="Trapezoid 58"/>
            <p:cNvSpPr/>
            <p:nvPr/>
          </p:nvSpPr>
          <p:spPr>
            <a:xfrm rot="5400000">
              <a:off x="3080394" y="231171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/>
            </a:p>
          </p:txBody>
        </p:sp>
        <p:sp>
          <p:nvSpPr>
            <p:cNvPr id="60" name="Trapezoid 59"/>
            <p:cNvSpPr/>
            <p:nvPr/>
          </p:nvSpPr>
          <p:spPr>
            <a:xfrm rot="5400000">
              <a:off x="3085058" y="56858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61" name="Trapezoid 60"/>
            <p:cNvSpPr/>
            <p:nvPr/>
          </p:nvSpPr>
          <p:spPr>
            <a:xfrm rot="5400000">
              <a:off x="3085058" y="908310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62" name="Trapezoid 61"/>
            <p:cNvSpPr/>
            <p:nvPr/>
          </p:nvSpPr>
          <p:spPr>
            <a:xfrm rot="5400000">
              <a:off x="3080394" y="125872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63" name="Trapezoid 62"/>
            <p:cNvSpPr/>
            <p:nvPr/>
          </p:nvSpPr>
          <p:spPr>
            <a:xfrm rot="5400000">
              <a:off x="3080394" y="158718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64" name="Trapezoid 63"/>
            <p:cNvSpPr/>
            <p:nvPr/>
          </p:nvSpPr>
          <p:spPr>
            <a:xfrm rot="5400000">
              <a:off x="3080394" y="192459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4311670" y="3019418"/>
            <a:ext cx="1212484" cy="1973109"/>
            <a:chOff x="2449931" y="225721"/>
            <a:chExt cx="909363" cy="1973109"/>
          </a:xfrm>
        </p:grpSpPr>
        <p:sp>
          <p:nvSpPr>
            <p:cNvPr id="66" name="Rectangle 65"/>
            <p:cNvSpPr/>
            <p:nvPr/>
          </p:nvSpPr>
          <p:spPr>
            <a:xfrm>
              <a:off x="2449931" y="225721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2449931" y="56313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2449931" y="902860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2449931" y="1244322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2449931" y="191914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2449931" y="1581733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72" name="Trapezoid 71"/>
            <p:cNvSpPr/>
            <p:nvPr/>
          </p:nvSpPr>
          <p:spPr>
            <a:xfrm rot="5400000">
              <a:off x="3080394" y="231171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73" name="Trapezoid 72"/>
            <p:cNvSpPr/>
            <p:nvPr/>
          </p:nvSpPr>
          <p:spPr>
            <a:xfrm rot="5400000">
              <a:off x="3085058" y="56858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74" name="Trapezoid 73"/>
            <p:cNvSpPr/>
            <p:nvPr/>
          </p:nvSpPr>
          <p:spPr>
            <a:xfrm rot="5400000">
              <a:off x="3085058" y="908310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75" name="Trapezoid 74"/>
            <p:cNvSpPr/>
            <p:nvPr/>
          </p:nvSpPr>
          <p:spPr>
            <a:xfrm rot="5400000">
              <a:off x="3080394" y="125872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76" name="Trapezoid 75"/>
            <p:cNvSpPr/>
            <p:nvPr/>
          </p:nvSpPr>
          <p:spPr>
            <a:xfrm rot="5400000">
              <a:off x="3080394" y="158718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77" name="Trapezoid 76"/>
            <p:cNvSpPr/>
            <p:nvPr/>
          </p:nvSpPr>
          <p:spPr>
            <a:xfrm rot="5400000">
              <a:off x="3080394" y="192459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6265223" y="3022428"/>
            <a:ext cx="1212484" cy="1973109"/>
            <a:chOff x="2449931" y="225721"/>
            <a:chExt cx="909363" cy="1973109"/>
          </a:xfrm>
        </p:grpSpPr>
        <p:sp>
          <p:nvSpPr>
            <p:cNvPr id="79" name="Rectangle 78"/>
            <p:cNvSpPr/>
            <p:nvPr/>
          </p:nvSpPr>
          <p:spPr>
            <a:xfrm>
              <a:off x="2449931" y="225721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2449931" y="56313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2449931" y="902860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2449931" y="1244322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2449931" y="191914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2449931" y="1581733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85" name="Trapezoid 84"/>
            <p:cNvSpPr/>
            <p:nvPr/>
          </p:nvSpPr>
          <p:spPr>
            <a:xfrm rot="5400000">
              <a:off x="3080394" y="231171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86" name="Trapezoid 85"/>
            <p:cNvSpPr/>
            <p:nvPr/>
          </p:nvSpPr>
          <p:spPr>
            <a:xfrm rot="5400000">
              <a:off x="3085058" y="56858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87" name="Trapezoid 86"/>
            <p:cNvSpPr/>
            <p:nvPr/>
          </p:nvSpPr>
          <p:spPr>
            <a:xfrm rot="5400000">
              <a:off x="3085058" y="908310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88" name="Trapezoid 87"/>
            <p:cNvSpPr/>
            <p:nvPr/>
          </p:nvSpPr>
          <p:spPr>
            <a:xfrm rot="5400000">
              <a:off x="3080394" y="125872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89" name="Trapezoid 88"/>
            <p:cNvSpPr/>
            <p:nvPr/>
          </p:nvSpPr>
          <p:spPr>
            <a:xfrm rot="5400000">
              <a:off x="3080394" y="158718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90" name="Trapezoid 89"/>
            <p:cNvSpPr/>
            <p:nvPr/>
          </p:nvSpPr>
          <p:spPr>
            <a:xfrm rot="5400000">
              <a:off x="3080394" y="192459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8173379" y="3050782"/>
            <a:ext cx="1212484" cy="1973109"/>
            <a:chOff x="2449931" y="225721"/>
            <a:chExt cx="909363" cy="1973109"/>
          </a:xfrm>
        </p:grpSpPr>
        <p:sp>
          <p:nvSpPr>
            <p:cNvPr id="92" name="Rectangle 91"/>
            <p:cNvSpPr/>
            <p:nvPr/>
          </p:nvSpPr>
          <p:spPr>
            <a:xfrm>
              <a:off x="2449931" y="225721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2449931" y="56313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2449931" y="902860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2449931" y="1244322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2449931" y="1919144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2449931" y="1581733"/>
              <a:ext cx="527194" cy="2796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98" name="Trapezoid 97"/>
            <p:cNvSpPr/>
            <p:nvPr/>
          </p:nvSpPr>
          <p:spPr>
            <a:xfrm rot="5400000">
              <a:off x="3080394" y="231171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99" name="Trapezoid 98"/>
            <p:cNvSpPr/>
            <p:nvPr/>
          </p:nvSpPr>
          <p:spPr>
            <a:xfrm rot="5400000">
              <a:off x="3085058" y="56858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100" name="Trapezoid 99"/>
            <p:cNvSpPr/>
            <p:nvPr/>
          </p:nvSpPr>
          <p:spPr>
            <a:xfrm rot="5400000">
              <a:off x="3085058" y="908310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101" name="Trapezoid 100"/>
            <p:cNvSpPr/>
            <p:nvPr/>
          </p:nvSpPr>
          <p:spPr>
            <a:xfrm rot="5400000">
              <a:off x="3080394" y="125872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102" name="Trapezoid 101"/>
            <p:cNvSpPr/>
            <p:nvPr/>
          </p:nvSpPr>
          <p:spPr>
            <a:xfrm rot="5400000">
              <a:off x="3080394" y="1587183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103" name="Trapezoid 102"/>
            <p:cNvSpPr/>
            <p:nvPr/>
          </p:nvSpPr>
          <p:spPr>
            <a:xfrm rot="5400000">
              <a:off x="3080394" y="1924594"/>
              <a:ext cx="279686" cy="268786"/>
            </a:xfrm>
            <a:prstGeom prst="trapezoid">
              <a:avLst>
                <a:gd name="adj" fmla="val 3080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</p:grpSp>
      <p:sp>
        <p:nvSpPr>
          <p:cNvPr id="207" name="Rectangle 206"/>
          <p:cNvSpPr/>
          <p:nvPr/>
        </p:nvSpPr>
        <p:spPr>
          <a:xfrm>
            <a:off x="9971562" y="2922276"/>
            <a:ext cx="1123753" cy="2184475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155495" tIns="0" rIns="155495" bIns="77748" rtlCol="0" anchor="ctr"/>
          <a:lstStyle/>
          <a:p>
            <a:pPr algn="ctr">
              <a:lnSpc>
                <a:spcPts val="1900"/>
              </a:lnSpc>
            </a:pPr>
            <a:r>
              <a:rPr lang="en-US" sz="2000" dirty="0">
                <a:solidFill>
                  <a:srgbClr val="000000"/>
                </a:solidFill>
              </a:rPr>
              <a:t> 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0146842" y="3220643"/>
            <a:ext cx="736445" cy="692189"/>
            <a:chOff x="8131589" y="4009362"/>
            <a:chExt cx="552334" cy="692189"/>
          </a:xfrm>
          <a:noFill/>
        </p:grpSpPr>
        <p:grpSp>
          <p:nvGrpSpPr>
            <p:cNvPr id="20" name="Group 65"/>
            <p:cNvGrpSpPr/>
            <p:nvPr/>
          </p:nvGrpSpPr>
          <p:grpSpPr>
            <a:xfrm>
              <a:off x="8131589" y="4009362"/>
              <a:ext cx="551591" cy="228624"/>
              <a:chOff x="7660968" y="1751777"/>
              <a:chExt cx="1040580" cy="450645"/>
            </a:xfrm>
            <a:grpFill/>
          </p:grpSpPr>
          <p:sp>
            <p:nvSpPr>
              <p:cNvPr id="25" name="Freeform 24"/>
              <p:cNvSpPr/>
              <p:nvPr/>
            </p:nvSpPr>
            <p:spPr>
              <a:xfrm>
                <a:off x="7660968" y="1751777"/>
                <a:ext cx="1040580" cy="450645"/>
              </a:xfrm>
              <a:custGeom>
                <a:avLst/>
                <a:gdLst>
                  <a:gd name="connsiteX0" fmla="*/ 0 w 1040580"/>
                  <a:gd name="connsiteY0" fmla="*/ 0 h 450645"/>
                  <a:gd name="connsiteX1" fmla="*/ 1040580 w 1040580"/>
                  <a:gd name="connsiteY1" fmla="*/ 8193 h 450645"/>
                  <a:gd name="connsiteX2" fmla="*/ 1032387 w 1040580"/>
                  <a:gd name="connsiteY2" fmla="*/ 450645 h 450645"/>
                  <a:gd name="connsiteX3" fmla="*/ 16387 w 1040580"/>
                  <a:gd name="connsiteY3" fmla="*/ 442451 h 450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0580" h="450645">
                    <a:moveTo>
                      <a:pt x="0" y="0"/>
                    </a:moveTo>
                    <a:lnTo>
                      <a:pt x="1040580" y="8193"/>
                    </a:lnTo>
                    <a:lnTo>
                      <a:pt x="1032387" y="450645"/>
                    </a:lnTo>
                    <a:lnTo>
                      <a:pt x="16387" y="442451"/>
                    </a:lnTo>
                  </a:path>
                </a:pathLst>
              </a:cu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cxnSp>
            <p:nvCxnSpPr>
              <p:cNvPr id="26" name="Straight Connector 25"/>
              <p:cNvCxnSpPr/>
              <p:nvPr/>
            </p:nvCxnSpPr>
            <p:spPr>
              <a:xfrm>
                <a:off x="8501629" y="1751777"/>
                <a:ext cx="0" cy="450645"/>
              </a:xfrm>
              <a:prstGeom prst="line">
                <a:avLst/>
              </a:pr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8268933" y="1751777"/>
                <a:ext cx="0" cy="450645"/>
              </a:xfrm>
              <a:prstGeom prst="line">
                <a:avLst/>
              </a:pr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70"/>
            <p:cNvGrpSpPr/>
            <p:nvPr/>
          </p:nvGrpSpPr>
          <p:grpSpPr>
            <a:xfrm>
              <a:off x="8132332" y="4472927"/>
              <a:ext cx="551591" cy="228624"/>
              <a:chOff x="7660968" y="1751777"/>
              <a:chExt cx="1040580" cy="450645"/>
            </a:xfrm>
            <a:grpFill/>
          </p:grpSpPr>
          <p:sp>
            <p:nvSpPr>
              <p:cNvPr id="22" name="Freeform 21"/>
              <p:cNvSpPr/>
              <p:nvPr/>
            </p:nvSpPr>
            <p:spPr>
              <a:xfrm>
                <a:off x="7660968" y="1751777"/>
                <a:ext cx="1040580" cy="450645"/>
              </a:xfrm>
              <a:custGeom>
                <a:avLst/>
                <a:gdLst>
                  <a:gd name="connsiteX0" fmla="*/ 0 w 1040580"/>
                  <a:gd name="connsiteY0" fmla="*/ 0 h 450645"/>
                  <a:gd name="connsiteX1" fmla="*/ 1040580 w 1040580"/>
                  <a:gd name="connsiteY1" fmla="*/ 8193 h 450645"/>
                  <a:gd name="connsiteX2" fmla="*/ 1032387 w 1040580"/>
                  <a:gd name="connsiteY2" fmla="*/ 450645 h 450645"/>
                  <a:gd name="connsiteX3" fmla="*/ 16387 w 1040580"/>
                  <a:gd name="connsiteY3" fmla="*/ 442451 h 450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0580" h="450645">
                    <a:moveTo>
                      <a:pt x="0" y="0"/>
                    </a:moveTo>
                    <a:lnTo>
                      <a:pt x="1040580" y="8193"/>
                    </a:lnTo>
                    <a:lnTo>
                      <a:pt x="1032387" y="450645"/>
                    </a:lnTo>
                    <a:lnTo>
                      <a:pt x="16387" y="442451"/>
                    </a:lnTo>
                  </a:path>
                </a:pathLst>
              </a:cu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cxnSp>
            <p:nvCxnSpPr>
              <p:cNvPr id="23" name="Straight Connector 22"/>
              <p:cNvCxnSpPr/>
              <p:nvPr/>
            </p:nvCxnSpPr>
            <p:spPr>
              <a:xfrm>
                <a:off x="8501629" y="1751777"/>
                <a:ext cx="0" cy="450645"/>
              </a:xfrm>
              <a:prstGeom prst="line">
                <a:avLst/>
              </a:pr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8268933" y="1751777"/>
                <a:ext cx="0" cy="450645"/>
              </a:xfrm>
              <a:prstGeom prst="line">
                <a:avLst/>
              </a:pr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5" name="Group 104"/>
          <p:cNvGrpSpPr/>
          <p:nvPr/>
        </p:nvGrpSpPr>
        <p:grpSpPr>
          <a:xfrm>
            <a:off x="10147833" y="4148075"/>
            <a:ext cx="736445" cy="692189"/>
            <a:chOff x="8131589" y="4009362"/>
            <a:chExt cx="552334" cy="692189"/>
          </a:xfrm>
          <a:noFill/>
        </p:grpSpPr>
        <p:grpSp>
          <p:nvGrpSpPr>
            <p:cNvPr id="106" name="Group 65"/>
            <p:cNvGrpSpPr/>
            <p:nvPr/>
          </p:nvGrpSpPr>
          <p:grpSpPr>
            <a:xfrm>
              <a:off x="8131589" y="4009362"/>
              <a:ext cx="551591" cy="228624"/>
              <a:chOff x="7660968" y="1751777"/>
              <a:chExt cx="1040580" cy="450645"/>
            </a:xfrm>
            <a:grpFill/>
          </p:grpSpPr>
          <p:sp>
            <p:nvSpPr>
              <p:cNvPr id="111" name="Freeform 110"/>
              <p:cNvSpPr/>
              <p:nvPr/>
            </p:nvSpPr>
            <p:spPr>
              <a:xfrm>
                <a:off x="7660968" y="1751777"/>
                <a:ext cx="1040580" cy="450645"/>
              </a:xfrm>
              <a:custGeom>
                <a:avLst/>
                <a:gdLst>
                  <a:gd name="connsiteX0" fmla="*/ 0 w 1040580"/>
                  <a:gd name="connsiteY0" fmla="*/ 0 h 450645"/>
                  <a:gd name="connsiteX1" fmla="*/ 1040580 w 1040580"/>
                  <a:gd name="connsiteY1" fmla="*/ 8193 h 450645"/>
                  <a:gd name="connsiteX2" fmla="*/ 1032387 w 1040580"/>
                  <a:gd name="connsiteY2" fmla="*/ 450645 h 450645"/>
                  <a:gd name="connsiteX3" fmla="*/ 16387 w 1040580"/>
                  <a:gd name="connsiteY3" fmla="*/ 442451 h 450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0580" h="450645">
                    <a:moveTo>
                      <a:pt x="0" y="0"/>
                    </a:moveTo>
                    <a:lnTo>
                      <a:pt x="1040580" y="8193"/>
                    </a:lnTo>
                    <a:lnTo>
                      <a:pt x="1032387" y="450645"/>
                    </a:lnTo>
                    <a:lnTo>
                      <a:pt x="16387" y="442451"/>
                    </a:lnTo>
                  </a:path>
                </a:pathLst>
              </a:cu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cxnSp>
            <p:nvCxnSpPr>
              <p:cNvPr id="112" name="Straight Connector 111"/>
              <p:cNvCxnSpPr/>
              <p:nvPr/>
            </p:nvCxnSpPr>
            <p:spPr>
              <a:xfrm>
                <a:off x="8501629" y="1751777"/>
                <a:ext cx="0" cy="450645"/>
              </a:xfrm>
              <a:prstGeom prst="line">
                <a:avLst/>
              </a:pr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/>
              <p:nvPr/>
            </p:nvCxnSpPr>
            <p:spPr>
              <a:xfrm>
                <a:off x="8268933" y="1751777"/>
                <a:ext cx="0" cy="450645"/>
              </a:xfrm>
              <a:prstGeom prst="line">
                <a:avLst/>
              </a:pr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7" name="Group 70"/>
            <p:cNvGrpSpPr/>
            <p:nvPr/>
          </p:nvGrpSpPr>
          <p:grpSpPr>
            <a:xfrm>
              <a:off x="8132332" y="4472927"/>
              <a:ext cx="551591" cy="228624"/>
              <a:chOff x="7660968" y="1751777"/>
              <a:chExt cx="1040580" cy="450645"/>
            </a:xfrm>
            <a:grpFill/>
          </p:grpSpPr>
          <p:sp>
            <p:nvSpPr>
              <p:cNvPr id="108" name="Freeform 107"/>
              <p:cNvSpPr/>
              <p:nvPr/>
            </p:nvSpPr>
            <p:spPr>
              <a:xfrm>
                <a:off x="7660968" y="1751777"/>
                <a:ext cx="1040580" cy="450645"/>
              </a:xfrm>
              <a:custGeom>
                <a:avLst/>
                <a:gdLst>
                  <a:gd name="connsiteX0" fmla="*/ 0 w 1040580"/>
                  <a:gd name="connsiteY0" fmla="*/ 0 h 450645"/>
                  <a:gd name="connsiteX1" fmla="*/ 1040580 w 1040580"/>
                  <a:gd name="connsiteY1" fmla="*/ 8193 h 450645"/>
                  <a:gd name="connsiteX2" fmla="*/ 1032387 w 1040580"/>
                  <a:gd name="connsiteY2" fmla="*/ 450645 h 450645"/>
                  <a:gd name="connsiteX3" fmla="*/ 16387 w 1040580"/>
                  <a:gd name="connsiteY3" fmla="*/ 442451 h 450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0580" h="450645">
                    <a:moveTo>
                      <a:pt x="0" y="0"/>
                    </a:moveTo>
                    <a:lnTo>
                      <a:pt x="1040580" y="8193"/>
                    </a:lnTo>
                    <a:lnTo>
                      <a:pt x="1032387" y="450645"/>
                    </a:lnTo>
                    <a:lnTo>
                      <a:pt x="16387" y="442451"/>
                    </a:lnTo>
                  </a:path>
                </a:pathLst>
              </a:cu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  <p:cxnSp>
            <p:nvCxnSpPr>
              <p:cNvPr id="109" name="Straight Connector 108"/>
              <p:cNvCxnSpPr/>
              <p:nvPr/>
            </p:nvCxnSpPr>
            <p:spPr>
              <a:xfrm>
                <a:off x="8501629" y="1751777"/>
                <a:ext cx="0" cy="450645"/>
              </a:xfrm>
              <a:prstGeom prst="line">
                <a:avLst/>
              </a:pr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/>
              <p:nvPr/>
            </p:nvCxnSpPr>
            <p:spPr>
              <a:xfrm>
                <a:off x="8268933" y="1751777"/>
                <a:ext cx="0" cy="450645"/>
              </a:xfrm>
              <a:prstGeom prst="line">
                <a:avLst/>
              </a:prstGeom>
              <a:grpFill/>
              <a:ln w="952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14" name="Straight Arrow Connector 113"/>
          <p:cNvCxnSpPr>
            <a:stCxn id="121" idx="3"/>
            <a:endCxn id="9" idx="1"/>
          </p:cNvCxnSpPr>
          <p:nvPr/>
        </p:nvCxnSpPr>
        <p:spPr>
          <a:xfrm flipV="1">
            <a:off x="1770880" y="3973999"/>
            <a:ext cx="481573" cy="12443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>
            <a:stCxn id="12" idx="3"/>
            <a:endCxn id="15" idx="1"/>
          </p:cNvCxnSpPr>
          <p:nvPr/>
        </p:nvCxnSpPr>
        <p:spPr>
          <a:xfrm>
            <a:off x="5685923" y="3981041"/>
            <a:ext cx="434955" cy="8265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/>
          <p:cNvCxnSpPr>
            <a:stCxn id="14" idx="3"/>
            <a:endCxn id="18" idx="1"/>
          </p:cNvCxnSpPr>
          <p:nvPr/>
        </p:nvCxnSpPr>
        <p:spPr>
          <a:xfrm>
            <a:off x="7620000" y="4000796"/>
            <a:ext cx="406400" cy="457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>
            <a:stCxn id="18" idx="3"/>
            <a:endCxn id="207" idx="1"/>
          </p:cNvCxnSpPr>
          <p:nvPr/>
        </p:nvCxnSpPr>
        <p:spPr>
          <a:xfrm>
            <a:off x="9525523" y="4001252"/>
            <a:ext cx="446039" cy="13261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>
            <a:stCxn id="8" idx="3"/>
            <a:endCxn id="12" idx="1"/>
          </p:cNvCxnSpPr>
          <p:nvPr/>
        </p:nvCxnSpPr>
        <p:spPr>
          <a:xfrm flipV="1">
            <a:off x="3751576" y="3981040"/>
            <a:ext cx="435224" cy="4448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9" name="TextBox 118"/>
          <p:cNvSpPr txBox="1"/>
          <p:nvPr/>
        </p:nvSpPr>
        <p:spPr>
          <a:xfrm>
            <a:off x="2436221" y="3022427"/>
            <a:ext cx="72059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/>
              <a:t>Memory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3307099" y="3040693"/>
            <a:ext cx="276935" cy="2051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333" dirty="0"/>
              <a:t>ALU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6400" y="5150247"/>
            <a:ext cx="16863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Programmable</a:t>
            </a:r>
            <a:br>
              <a:rPr lang="en-US" sz="1600" dirty="0"/>
            </a:br>
            <a:r>
              <a:rPr lang="en-US" sz="1600" dirty="0"/>
              <a:t>Parser</a:t>
            </a:r>
          </a:p>
        </p:txBody>
      </p:sp>
      <p:grpSp>
        <p:nvGrpSpPr>
          <p:cNvPr id="222" name="Group 221"/>
          <p:cNvGrpSpPr/>
          <p:nvPr/>
        </p:nvGrpSpPr>
        <p:grpSpPr>
          <a:xfrm>
            <a:off x="807432" y="2908556"/>
            <a:ext cx="963448" cy="2155771"/>
            <a:chOff x="605574" y="1959131"/>
            <a:chExt cx="722586" cy="1616828"/>
          </a:xfrm>
        </p:grpSpPr>
        <p:sp>
          <p:nvSpPr>
            <p:cNvPr id="121" name="Rectangle 120"/>
            <p:cNvSpPr/>
            <p:nvPr/>
          </p:nvSpPr>
          <p:spPr>
            <a:xfrm>
              <a:off x="605574" y="1959131"/>
              <a:ext cx="722586" cy="161682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55495" tIns="0" rIns="155495" bIns="77748" rtlCol="0" anchor="ctr"/>
            <a:lstStyle/>
            <a:p>
              <a:pPr algn="ctr">
                <a:lnSpc>
                  <a:spcPts val="1900"/>
                </a:lnSpc>
              </a:pPr>
              <a:r>
                <a:rPr lang="en-US" sz="2000" dirty="0">
                  <a:solidFill>
                    <a:srgbClr val="000000"/>
                  </a:solidFill>
                </a:rPr>
                <a:t> 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75714" y="2116356"/>
              <a:ext cx="228600" cy="235529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71" name="Oval 170"/>
            <p:cNvSpPr/>
            <p:nvPr/>
          </p:nvSpPr>
          <p:spPr>
            <a:xfrm>
              <a:off x="696269" y="2592154"/>
              <a:ext cx="228600" cy="235529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72" name="Oval 171"/>
            <p:cNvSpPr/>
            <p:nvPr/>
          </p:nvSpPr>
          <p:spPr>
            <a:xfrm>
              <a:off x="981553" y="2400219"/>
              <a:ext cx="228600" cy="235529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73" name="Oval 172"/>
            <p:cNvSpPr/>
            <p:nvPr/>
          </p:nvSpPr>
          <p:spPr>
            <a:xfrm>
              <a:off x="679074" y="2977974"/>
              <a:ext cx="228600" cy="235529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74" name="Oval 173"/>
            <p:cNvSpPr/>
            <p:nvPr/>
          </p:nvSpPr>
          <p:spPr>
            <a:xfrm>
              <a:off x="1007641" y="3198590"/>
              <a:ext cx="228600" cy="235529"/>
            </a:xfrm>
            <a:prstGeom prst="ellipse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178" name="Curved Connector 177"/>
            <p:cNvCxnSpPr>
              <a:stCxn id="3" idx="0"/>
              <a:endCxn id="172" idx="0"/>
            </p:cNvCxnSpPr>
            <p:nvPr/>
          </p:nvCxnSpPr>
          <p:spPr>
            <a:xfrm rot="16200000" flipH="1">
              <a:off x="801001" y="2105368"/>
              <a:ext cx="283863" cy="305839"/>
            </a:xfrm>
            <a:prstGeom prst="curvedConnector3">
              <a:avLst>
                <a:gd name="adj1" fmla="val -19368"/>
              </a:avLst>
            </a:prstGeom>
            <a:ln w="127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Curved Connector 187"/>
            <p:cNvCxnSpPr>
              <a:stCxn id="3" idx="4"/>
              <a:endCxn id="171" idx="0"/>
            </p:cNvCxnSpPr>
            <p:nvPr/>
          </p:nvCxnSpPr>
          <p:spPr>
            <a:xfrm rot="16200000" flipH="1">
              <a:off x="680157" y="2461741"/>
              <a:ext cx="240269" cy="20555"/>
            </a:xfrm>
            <a:prstGeom prst="curvedConnector3">
              <a:avLst>
                <a:gd name="adj1" fmla="val 50000"/>
              </a:avLst>
            </a:prstGeom>
            <a:ln w="127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Curved Connector 188"/>
            <p:cNvCxnSpPr>
              <a:stCxn id="172" idx="4"/>
              <a:endCxn id="172" idx="6"/>
            </p:cNvCxnSpPr>
            <p:nvPr/>
          </p:nvCxnSpPr>
          <p:spPr>
            <a:xfrm rot="5400000" flipH="1" flipV="1">
              <a:off x="1094121" y="2519716"/>
              <a:ext cx="117764" cy="114300"/>
            </a:xfrm>
            <a:prstGeom prst="curvedConnector4">
              <a:avLst>
                <a:gd name="adj1" fmla="val -95831"/>
                <a:gd name="adj2" fmla="val 163291"/>
              </a:avLst>
            </a:prstGeom>
            <a:ln w="127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Curved Connector 189"/>
            <p:cNvCxnSpPr>
              <a:stCxn id="172" idx="3"/>
              <a:endCxn id="173" idx="6"/>
            </p:cNvCxnSpPr>
            <p:nvPr/>
          </p:nvCxnSpPr>
          <p:spPr>
            <a:xfrm rot="5400000">
              <a:off x="714112" y="2794819"/>
              <a:ext cx="494483" cy="107357"/>
            </a:xfrm>
            <a:prstGeom prst="curvedConnector2">
              <a:avLst/>
            </a:prstGeom>
            <a:ln w="127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Curved Connector 190"/>
            <p:cNvCxnSpPr>
              <a:stCxn id="171" idx="6"/>
              <a:endCxn id="174" idx="0"/>
            </p:cNvCxnSpPr>
            <p:nvPr/>
          </p:nvCxnSpPr>
          <p:spPr>
            <a:xfrm>
              <a:off x="924869" y="2709919"/>
              <a:ext cx="197072" cy="488671"/>
            </a:xfrm>
            <a:prstGeom prst="curvedConnector2">
              <a:avLst/>
            </a:prstGeom>
            <a:ln w="127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Curved Connector 192"/>
            <p:cNvCxnSpPr>
              <a:stCxn id="174" idx="4"/>
              <a:endCxn id="173" idx="4"/>
            </p:cNvCxnSpPr>
            <p:nvPr/>
          </p:nvCxnSpPr>
          <p:spPr>
            <a:xfrm rot="5400000" flipH="1">
              <a:off x="847350" y="3159528"/>
              <a:ext cx="220616" cy="328567"/>
            </a:xfrm>
            <a:prstGeom prst="curvedConnector3">
              <a:avLst>
                <a:gd name="adj1" fmla="val -40662"/>
              </a:avLst>
            </a:prstGeom>
            <a:ln w="1270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4" name="Left Brace 223"/>
          <p:cNvSpPr/>
          <p:nvPr/>
        </p:nvSpPr>
        <p:spPr>
          <a:xfrm rot="5400000" flipH="1">
            <a:off x="5741460" y="1639283"/>
            <a:ext cx="296357" cy="7290325"/>
          </a:xfrm>
          <a:prstGeom prst="leftBrace">
            <a:avLst>
              <a:gd name="adj1" fmla="val 43551"/>
              <a:gd name="adj2" fmla="val 49888"/>
            </a:avLst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25" name="TextBox 224"/>
          <p:cNvSpPr txBox="1"/>
          <p:nvPr/>
        </p:nvSpPr>
        <p:spPr>
          <a:xfrm>
            <a:off x="3392982" y="5385312"/>
            <a:ext cx="47803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Programmable </a:t>
            </a:r>
            <a:r>
              <a:rPr lang="en-US" sz="1600"/>
              <a:t>Match-Action Pipeline</a:t>
            </a:r>
            <a:endParaRPr lang="en-US" sz="1600" dirty="0"/>
          </a:p>
        </p:txBody>
      </p:sp>
      <p:grpSp>
        <p:nvGrpSpPr>
          <p:cNvPr id="123" name="Group 122"/>
          <p:cNvGrpSpPr/>
          <p:nvPr/>
        </p:nvGrpSpPr>
        <p:grpSpPr>
          <a:xfrm>
            <a:off x="3818856" y="770602"/>
            <a:ext cx="3496344" cy="1580439"/>
            <a:chOff x="2864142" y="577951"/>
            <a:chExt cx="2622258" cy="1185329"/>
          </a:xfrm>
        </p:grpSpPr>
        <p:sp>
          <p:nvSpPr>
            <p:cNvPr id="137" name="Parallelogram 136"/>
            <p:cNvSpPr/>
            <p:nvPr/>
          </p:nvSpPr>
          <p:spPr>
            <a:xfrm>
              <a:off x="2864142" y="794006"/>
              <a:ext cx="2622258" cy="969274"/>
            </a:xfrm>
            <a:prstGeom prst="parallelogram">
              <a:avLst>
                <a:gd name="adj" fmla="val 0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r>
                <a:rPr lang="en-US" sz="1067" b="1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header_type</a:t>
              </a:r>
              <a:r>
                <a:rPr lang="en-US" sz="1067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  ethernet_t    { … }</a:t>
              </a:r>
            </a:p>
            <a:p>
              <a:r>
                <a:rPr lang="en-US" sz="1067" b="1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header_type</a:t>
              </a:r>
              <a:r>
                <a:rPr lang="en-US" sz="1067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  l2_metadata_t { … }</a:t>
              </a:r>
            </a:p>
            <a:p>
              <a:endParaRPr lang="en-US" sz="1067" dirty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endParaRPr>
            </a:p>
            <a:p>
              <a:r>
                <a:rPr lang="en-US" sz="1067" b="1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header</a:t>
              </a:r>
              <a:r>
                <a:rPr lang="en-US" sz="1067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    ethernet_t    ethernet;</a:t>
              </a:r>
            </a:p>
            <a:p>
              <a:r>
                <a:rPr lang="en-US" sz="1067" b="1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header</a:t>
              </a:r>
              <a:r>
                <a:rPr lang="en-US" sz="1067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    vlan_tag_t    vlan_tag[2];</a:t>
              </a:r>
            </a:p>
            <a:p>
              <a:r>
                <a:rPr lang="en-US" sz="1067" b="1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metadata </a:t>
              </a:r>
              <a:r>
                <a:rPr lang="en-US" sz="1067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 l2_metadata_t l2_meta;</a:t>
              </a: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3176710" y="577951"/>
              <a:ext cx="2285346" cy="253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cs typeface="Arial Narrow"/>
                </a:rPr>
                <a:t>Header and Data Declarations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54001" y="770602"/>
            <a:ext cx="3557169" cy="2124557"/>
            <a:chOff x="190500" y="577951"/>
            <a:chExt cx="2667877" cy="1593418"/>
          </a:xfrm>
        </p:grpSpPr>
        <p:cxnSp>
          <p:nvCxnSpPr>
            <p:cNvPr id="122" name="Straight Arrow Connector 121"/>
            <p:cNvCxnSpPr/>
            <p:nvPr/>
          </p:nvCxnSpPr>
          <p:spPr>
            <a:xfrm>
              <a:off x="990600" y="1581150"/>
              <a:ext cx="0" cy="59021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TextBox 138"/>
            <p:cNvSpPr txBox="1"/>
            <p:nvPr/>
          </p:nvSpPr>
          <p:spPr>
            <a:xfrm>
              <a:off x="914400" y="577951"/>
              <a:ext cx="194397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cs typeface="Arial Narrow"/>
                </a:rPr>
                <a:t>Parser Program</a:t>
              </a:r>
            </a:p>
          </p:txBody>
        </p:sp>
        <p:sp>
          <p:nvSpPr>
            <p:cNvPr id="140" name="Parallelogram 139"/>
            <p:cNvSpPr/>
            <p:nvPr/>
          </p:nvSpPr>
          <p:spPr>
            <a:xfrm>
              <a:off x="190500" y="803085"/>
              <a:ext cx="2628900" cy="964666"/>
            </a:xfrm>
            <a:prstGeom prst="parallelogram">
              <a:avLst>
                <a:gd name="adj" fmla="val 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r>
                <a:rPr lang="en-US" sz="933" b="1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parser</a:t>
              </a:r>
              <a:r>
                <a:rPr lang="en-US" sz="933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 </a:t>
              </a:r>
              <a:r>
                <a:rPr lang="en-US" sz="933" dirty="0" err="1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parse_ethernet</a:t>
              </a:r>
              <a:r>
                <a:rPr lang="en-US" sz="933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 {</a:t>
              </a:r>
              <a:br>
                <a:rPr lang="en-US" sz="933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</a:br>
              <a:r>
                <a:rPr lang="en-US" sz="933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   </a:t>
              </a:r>
              <a:r>
                <a:rPr lang="en-US" sz="933" b="1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extract</a:t>
              </a:r>
              <a:r>
                <a:rPr lang="en-US" sz="933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(</a:t>
              </a:r>
              <a:r>
                <a:rPr lang="en-US" sz="933" dirty="0" err="1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ethernet</a:t>
              </a:r>
              <a:r>
                <a:rPr lang="en-US" sz="933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);</a:t>
              </a:r>
              <a:br>
                <a:rPr lang="en-US" sz="933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</a:br>
              <a:r>
                <a:rPr lang="en-US" sz="933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   </a:t>
              </a:r>
              <a:r>
                <a:rPr lang="en-US" sz="933" b="1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return</a:t>
              </a:r>
              <a:r>
                <a:rPr lang="en-US" sz="933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 </a:t>
              </a:r>
              <a:r>
                <a:rPr lang="en-US" sz="933" b="1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switch</a:t>
              </a:r>
              <a:r>
                <a:rPr lang="en-US" sz="933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(</a:t>
              </a:r>
              <a:r>
                <a:rPr lang="en-US" sz="933" dirty="0" err="1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ethernet.ethertype</a:t>
              </a:r>
              <a:r>
                <a:rPr lang="en-US" sz="933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) {</a:t>
              </a:r>
              <a:br>
                <a:rPr lang="en-US" sz="933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</a:br>
              <a:r>
                <a:rPr lang="en-US" sz="933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      0x8100 : </a:t>
              </a:r>
              <a:r>
                <a:rPr lang="en-US" sz="933" dirty="0" err="1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parse_vlan_tag</a:t>
              </a:r>
              <a:r>
                <a:rPr lang="en-US" sz="933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;</a:t>
              </a:r>
              <a:br>
                <a:rPr lang="en-US" sz="933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</a:br>
              <a:r>
                <a:rPr lang="en-US" sz="933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      0x0800 : parse_ipv4;</a:t>
              </a:r>
              <a:br>
                <a:rPr lang="en-US" sz="933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</a:br>
              <a:r>
                <a:rPr lang="en-US" sz="933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      0x8847 : </a:t>
              </a:r>
              <a:r>
                <a:rPr lang="en-US" sz="933" dirty="0" err="1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parse_mpls</a:t>
              </a:r>
              <a:r>
                <a:rPr lang="en-US" sz="933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;</a:t>
              </a:r>
              <a:br>
                <a:rPr lang="en-US" sz="933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</a:br>
              <a:r>
                <a:rPr lang="en-US" sz="933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      default: ingress;</a:t>
              </a:r>
              <a:br>
                <a:rPr lang="en-US" sz="933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</a:br>
              <a:r>
                <a:rPr lang="en-US" sz="933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}</a:t>
              </a: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2937537" y="770602"/>
            <a:ext cx="7956871" cy="2163300"/>
            <a:chOff x="2203152" y="577951"/>
            <a:chExt cx="5967653" cy="1622475"/>
          </a:xfrm>
        </p:grpSpPr>
        <p:sp>
          <p:nvSpPr>
            <p:cNvPr id="141" name="TextBox 140"/>
            <p:cNvSpPr txBox="1"/>
            <p:nvPr/>
          </p:nvSpPr>
          <p:spPr>
            <a:xfrm>
              <a:off x="5999234" y="577951"/>
              <a:ext cx="194397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cs typeface="Arial Narrow"/>
                </a:rPr>
                <a:t>Tables and Control Flow</a:t>
              </a:r>
            </a:p>
          </p:txBody>
        </p:sp>
        <p:cxnSp>
          <p:nvCxnSpPr>
            <p:cNvPr id="128" name="Straight Arrow Connector 127"/>
            <p:cNvCxnSpPr/>
            <p:nvPr/>
          </p:nvCxnSpPr>
          <p:spPr>
            <a:xfrm>
              <a:off x="6553200" y="1737858"/>
              <a:ext cx="0" cy="46256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Freeform 130"/>
            <p:cNvSpPr/>
            <p:nvPr/>
          </p:nvSpPr>
          <p:spPr>
            <a:xfrm>
              <a:off x="2203152" y="1926991"/>
              <a:ext cx="4344934" cy="251613"/>
            </a:xfrm>
            <a:custGeom>
              <a:avLst/>
              <a:gdLst>
                <a:gd name="connsiteX0" fmla="*/ 4344934 w 4344934"/>
                <a:gd name="connsiteY0" fmla="*/ 0 h 251613"/>
                <a:gd name="connsiteX1" fmla="*/ 0 w 4344934"/>
                <a:gd name="connsiteY1" fmla="*/ 0 h 251613"/>
                <a:gd name="connsiteX2" fmla="*/ 0 w 4344934"/>
                <a:gd name="connsiteY2" fmla="*/ 251613 h 251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44934" h="251613">
                  <a:moveTo>
                    <a:pt x="4344934" y="0"/>
                  </a:moveTo>
                  <a:lnTo>
                    <a:pt x="0" y="0"/>
                  </a:lnTo>
                  <a:lnTo>
                    <a:pt x="0" y="251613"/>
                  </a:lnTo>
                </a:path>
              </a:pathLst>
            </a:custGeom>
            <a:noFill/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133" name="Straight Arrow Connector 132"/>
            <p:cNvCxnSpPr>
              <a:endCxn id="11" idx="0"/>
            </p:cNvCxnSpPr>
            <p:nvPr/>
          </p:nvCxnSpPr>
          <p:spPr>
            <a:xfrm>
              <a:off x="3705761" y="1935135"/>
              <a:ext cx="0" cy="25013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Arrow Connector 155"/>
            <p:cNvCxnSpPr/>
            <p:nvPr/>
          </p:nvCxnSpPr>
          <p:spPr>
            <a:xfrm>
              <a:off x="5163146" y="1935135"/>
              <a:ext cx="0" cy="25013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6" name="Parallelogram 135"/>
            <p:cNvSpPr/>
            <p:nvPr/>
          </p:nvSpPr>
          <p:spPr>
            <a:xfrm>
              <a:off x="5541905" y="787994"/>
              <a:ext cx="2628900" cy="972703"/>
            </a:xfrm>
            <a:prstGeom prst="parallelogram">
              <a:avLst>
                <a:gd name="adj" fmla="val 0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r>
                <a:rPr lang="en-US" sz="933" b="1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table</a:t>
              </a:r>
              <a:r>
                <a:rPr lang="en-US" sz="933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 port_table { … }</a:t>
              </a:r>
            </a:p>
            <a:p>
              <a:br>
                <a:rPr lang="en-US" sz="933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</a:br>
              <a:r>
                <a:rPr lang="en-US" sz="933" b="1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control</a:t>
              </a:r>
              <a:r>
                <a:rPr lang="en-US" sz="933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 ingress {</a:t>
              </a:r>
              <a:br>
                <a:rPr lang="en-US" sz="933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</a:br>
              <a:r>
                <a:rPr lang="en-US" sz="933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    </a:t>
              </a:r>
              <a:r>
                <a:rPr lang="en-US" sz="933" b="1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apply</a:t>
              </a:r>
              <a:r>
                <a:rPr lang="en-US" sz="933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(port_table);</a:t>
              </a:r>
              <a:br>
                <a:rPr lang="en-US" sz="933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</a:br>
              <a:r>
                <a:rPr lang="en-US" sz="933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    </a:t>
              </a:r>
              <a:r>
                <a:rPr lang="en-US" sz="933" b="1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if</a:t>
              </a:r>
              <a:r>
                <a:rPr lang="en-US" sz="933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 (l2_meta.vlan_tags == 0) {</a:t>
              </a:r>
              <a:br>
                <a:rPr lang="en-US" sz="933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</a:br>
              <a:r>
                <a:rPr lang="en-US" sz="933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        process_assign_vlan();</a:t>
              </a:r>
            </a:p>
            <a:p>
              <a:r>
                <a:rPr lang="en-US" sz="933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    }</a:t>
              </a:r>
              <a:br>
                <a:rPr lang="en-US" sz="933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</a:br>
              <a:r>
                <a:rPr lang="en-US" sz="933" dirty="0">
                  <a:solidFill>
                    <a:schemeClr val="tx1"/>
                  </a:solidFill>
                  <a:latin typeface="Courier New" charset="0"/>
                  <a:ea typeface="Courier New" charset="0"/>
                  <a:cs typeface="Courier New" charset="0"/>
                </a:rPr>
                <a:t>}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4998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4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616" y="4402055"/>
            <a:ext cx="1909348" cy="730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4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618" y="5954264"/>
            <a:ext cx="1909348" cy="730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4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545" y="3697337"/>
            <a:ext cx="1909348" cy="730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4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834" y="3739003"/>
            <a:ext cx="1909348" cy="730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8" name="Picture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3084" y="4435400"/>
            <a:ext cx="9652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142025" y="182868"/>
            <a:ext cx="11978058" cy="1222375"/>
          </a:xfrm>
        </p:spPr>
        <p:txBody>
          <a:bodyPr>
            <a:normAutofit fontScale="90000"/>
          </a:bodyPr>
          <a:lstStyle/>
          <a:p>
            <a:r>
              <a:rPr lang="en-US" sz="5083" u="sng" dirty="0">
                <a:latin typeface="Calibri" charset="0"/>
                <a:ea typeface="ＭＳ Ｐゴシック" charset="0"/>
                <a:cs typeface="ＭＳ Ｐゴシック" charset="0"/>
              </a:rPr>
              <a:t>Crazy question</a:t>
            </a:r>
            <a:r>
              <a:rPr lang="en-US" sz="5083" dirty="0">
                <a:latin typeface="Calibri" charset="0"/>
                <a:ea typeface="ＭＳ Ｐゴシック" charset="0"/>
                <a:cs typeface="ＭＳ Ｐゴシック" charset="0"/>
              </a:rPr>
              <a:t>: What if software decides whether to accept each flow, and how to route it?</a:t>
            </a:r>
            <a:endParaRPr lang="en-US" sz="2417" dirty="0">
              <a:solidFill>
                <a:srgbClr val="163F88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6085" name="Line 4"/>
          <p:cNvSpPr>
            <a:spLocks noChangeShapeType="1"/>
          </p:cNvSpPr>
          <p:nvPr/>
        </p:nvSpPr>
        <p:spPr bwMode="auto">
          <a:xfrm>
            <a:off x="3553885" y="4122662"/>
            <a:ext cx="1240367" cy="669925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 type="triangle" w="med" len="med"/>
            <a:tailEnd type="triangle" w="med" len="med"/>
          </a:ln>
        </p:spPr>
        <p:txBody>
          <a:bodyPr lIns="0" tIns="0" rIns="0" bIns="0"/>
          <a:lstStyle/>
          <a:p>
            <a:pPr>
              <a:defRPr/>
            </a:pPr>
            <a:endParaRPr lang="en-US" sz="1500"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6086" name="Line 5"/>
          <p:cNvSpPr>
            <a:spLocks noChangeShapeType="1"/>
          </p:cNvSpPr>
          <p:nvPr/>
        </p:nvSpPr>
        <p:spPr bwMode="auto">
          <a:xfrm>
            <a:off x="9400119" y="4113136"/>
            <a:ext cx="893233" cy="431800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 type="triangle" w="med" len="med"/>
            <a:tailEnd type="triangle" w="med" len="med"/>
          </a:ln>
        </p:spPr>
        <p:txBody>
          <a:bodyPr lIns="0" tIns="0" rIns="0" bIns="0"/>
          <a:lstStyle/>
          <a:p>
            <a:pPr>
              <a:defRPr/>
            </a:pPr>
            <a:endParaRPr lang="en-US" sz="1500"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6092" name="Line 15"/>
          <p:cNvSpPr>
            <a:spLocks noChangeShapeType="1"/>
          </p:cNvSpPr>
          <p:nvPr/>
        </p:nvSpPr>
        <p:spPr bwMode="auto">
          <a:xfrm>
            <a:off x="5822951" y="5032299"/>
            <a:ext cx="1100667" cy="974725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 type="triangle" w="med" len="med"/>
            <a:tailEnd type="triangle" w="med" len="med"/>
          </a:ln>
        </p:spPr>
        <p:txBody>
          <a:bodyPr lIns="0" tIns="0" rIns="0" bIns="0"/>
          <a:lstStyle/>
          <a:p>
            <a:pPr>
              <a:defRPr/>
            </a:pPr>
            <a:endParaRPr lang="en-US" sz="1500"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6093" name="Line 16"/>
          <p:cNvSpPr>
            <a:spLocks noChangeShapeType="1"/>
          </p:cNvSpPr>
          <p:nvPr/>
        </p:nvSpPr>
        <p:spPr bwMode="auto">
          <a:xfrm rot="10800000" flipH="1">
            <a:off x="6614584" y="4121074"/>
            <a:ext cx="988483" cy="671512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 type="triangle" w="med" len="med"/>
            <a:tailEnd type="triangle" w="med" len="med"/>
          </a:ln>
        </p:spPr>
        <p:txBody>
          <a:bodyPr lIns="0" tIns="0" rIns="0" bIns="0"/>
          <a:lstStyle/>
          <a:p>
            <a:pPr>
              <a:defRPr/>
            </a:pPr>
            <a:endParaRPr lang="en-US" sz="1500">
              <a:latin typeface="+mj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4585" name="Picture 17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318" y="5524424"/>
            <a:ext cx="9652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Picture 18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1" y="4675111"/>
            <a:ext cx="96520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6" name="Line 19"/>
          <p:cNvSpPr>
            <a:spLocks noChangeShapeType="1"/>
          </p:cNvSpPr>
          <p:nvPr/>
        </p:nvSpPr>
        <p:spPr bwMode="auto">
          <a:xfrm rot="10800000" flipH="1">
            <a:off x="1483785" y="4352849"/>
            <a:ext cx="878416" cy="641350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 type="triangle" w="med" len="med"/>
            <a:tailEnd type="triangle" w="med" len="med"/>
          </a:ln>
        </p:spPr>
        <p:txBody>
          <a:bodyPr lIns="0" tIns="0" rIns="0" bIns="0"/>
          <a:lstStyle/>
          <a:p>
            <a:pPr>
              <a:defRPr/>
            </a:pPr>
            <a:endParaRPr lang="en-US" sz="1500"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6097" name="Line 20"/>
          <p:cNvSpPr>
            <a:spLocks noChangeShapeType="1"/>
          </p:cNvSpPr>
          <p:nvPr/>
        </p:nvSpPr>
        <p:spPr bwMode="auto">
          <a:xfrm rot="10800000">
            <a:off x="2722035" y="4352849"/>
            <a:ext cx="99484" cy="1236662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 type="triangle" w="med" len="med"/>
            <a:tailEnd type="triangle" w="med" len="med"/>
          </a:ln>
        </p:spPr>
        <p:txBody>
          <a:bodyPr lIns="0" tIns="0" rIns="0" bIns="0"/>
          <a:lstStyle/>
          <a:p>
            <a:pPr>
              <a:defRPr/>
            </a:pPr>
            <a:endParaRPr lang="en-US" sz="1500">
              <a:latin typeface="+mj-lt"/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4" name="Group 50"/>
          <p:cNvGrpSpPr>
            <a:grpSpLocks/>
          </p:cNvGrpSpPr>
          <p:nvPr/>
        </p:nvGrpSpPr>
        <p:grpSpPr bwMode="auto">
          <a:xfrm>
            <a:off x="482600" y="3956675"/>
            <a:ext cx="10441518" cy="1407410"/>
            <a:chOff x="362035" y="3659315"/>
            <a:chExt cx="7831138" cy="1407409"/>
          </a:xfrm>
        </p:grpSpPr>
        <p:grpSp>
          <p:nvGrpSpPr>
            <p:cNvPr id="24609" name="Group 43"/>
            <p:cNvGrpSpPr>
              <a:grpSpLocks/>
            </p:cNvGrpSpPr>
            <p:nvPr/>
          </p:nvGrpSpPr>
          <p:grpSpPr bwMode="auto">
            <a:xfrm>
              <a:off x="362035" y="3932057"/>
              <a:ext cx="893763" cy="1134667"/>
              <a:chOff x="362035" y="3932057"/>
              <a:chExt cx="893763" cy="1134667"/>
            </a:xfrm>
          </p:grpSpPr>
          <p:sp>
            <p:nvSpPr>
              <p:cNvPr id="46100" name="AutoShape 28"/>
              <p:cNvSpPr>
                <a:spLocks/>
              </p:cNvSpPr>
              <p:nvPr/>
            </p:nvSpPr>
            <p:spPr bwMode="auto">
              <a:xfrm>
                <a:off x="362035" y="4396800"/>
                <a:ext cx="893763" cy="669924"/>
              </a:xfrm>
              <a:prstGeom prst="roundRect">
                <a:avLst>
                  <a:gd name="adj" fmla="val 20000"/>
                </a:avLst>
              </a:prstGeom>
              <a:noFill/>
              <a:ln w="635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>
                  <a:defRPr/>
                </a:pPr>
                <a:endParaRPr lang="en-US" sz="1500">
                  <a:latin typeface="+mj-lt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6101" name="Rectangle 29"/>
              <p:cNvSpPr>
                <a:spLocks/>
              </p:cNvSpPr>
              <p:nvPr/>
            </p:nvSpPr>
            <p:spPr bwMode="auto">
              <a:xfrm>
                <a:off x="366799" y="3932057"/>
                <a:ext cx="180338" cy="51289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spAutoFit/>
              </a:bodyPr>
              <a:lstStyle/>
              <a:p>
                <a:pPr>
                  <a:defRPr/>
                </a:pPr>
                <a:r>
                  <a:rPr lang="en-US" sz="3333">
                    <a:solidFill>
                      <a:srgbClr val="FF0000"/>
                    </a:solidFill>
                    <a:latin typeface="+mj-lt"/>
                    <a:ea typeface="Gill Sans" charset="0"/>
                    <a:cs typeface="Gill Sans" charset="0"/>
                  </a:rPr>
                  <a:t>A</a:t>
                </a:r>
                <a:endParaRPr lang="en-US" sz="3333" dirty="0">
                  <a:solidFill>
                    <a:srgbClr val="FF0000"/>
                  </a:solidFill>
                  <a:latin typeface="+mj-lt"/>
                  <a:ea typeface="Gill Sans" charset="0"/>
                  <a:cs typeface="Gill Sans" charset="0"/>
                </a:endParaRPr>
              </a:p>
            </p:txBody>
          </p:sp>
        </p:grpSp>
        <p:grpSp>
          <p:nvGrpSpPr>
            <p:cNvPr id="24610" name="Group 44"/>
            <p:cNvGrpSpPr>
              <a:grpSpLocks/>
            </p:cNvGrpSpPr>
            <p:nvPr/>
          </p:nvGrpSpPr>
          <p:grpSpPr bwMode="auto">
            <a:xfrm>
              <a:off x="7300998" y="3659315"/>
              <a:ext cx="892175" cy="1166109"/>
              <a:chOff x="7300998" y="3659315"/>
              <a:chExt cx="892175" cy="1166109"/>
            </a:xfrm>
          </p:grpSpPr>
          <p:sp>
            <p:nvSpPr>
              <p:cNvPr id="46102" name="AutoShape 30"/>
              <p:cNvSpPr>
                <a:spLocks/>
              </p:cNvSpPr>
              <p:nvPr/>
            </p:nvSpPr>
            <p:spPr bwMode="auto">
              <a:xfrm>
                <a:off x="7300998" y="4155500"/>
                <a:ext cx="892175" cy="669924"/>
              </a:xfrm>
              <a:prstGeom prst="roundRect">
                <a:avLst>
                  <a:gd name="adj" fmla="val 20000"/>
                </a:avLst>
              </a:prstGeom>
              <a:noFill/>
              <a:ln w="635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>
                  <a:defRPr/>
                </a:pPr>
                <a:endParaRPr lang="en-US" sz="1500">
                  <a:latin typeface="+mj-lt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6103" name="Rectangle 31"/>
              <p:cNvSpPr>
                <a:spLocks/>
              </p:cNvSpPr>
              <p:nvPr/>
            </p:nvSpPr>
            <p:spPr bwMode="auto">
              <a:xfrm>
                <a:off x="7993997" y="3659315"/>
                <a:ext cx="171922" cy="51289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spAutoFit/>
              </a:bodyPr>
              <a:lstStyle/>
              <a:p>
                <a:pPr>
                  <a:defRPr/>
                </a:pPr>
                <a:r>
                  <a:rPr lang="en-US" sz="3333">
                    <a:solidFill>
                      <a:srgbClr val="FF0000"/>
                    </a:solidFill>
                    <a:latin typeface="+mj-lt"/>
                    <a:ea typeface="Gill Sans" charset="0"/>
                    <a:cs typeface="Gill Sans" charset="0"/>
                  </a:rPr>
                  <a:t>B</a:t>
                </a:r>
              </a:p>
            </p:txBody>
          </p:sp>
        </p:grpSp>
      </p:grpSp>
      <p:sp>
        <p:nvSpPr>
          <p:cNvPr id="46" name="Rectangle 2"/>
          <p:cNvSpPr txBox="1">
            <a:spLocks noChangeArrowheads="1"/>
          </p:cNvSpPr>
          <p:nvPr/>
        </p:nvSpPr>
        <p:spPr>
          <a:xfrm>
            <a:off x="1416052" y="5897563"/>
            <a:ext cx="10407649" cy="1223962"/>
          </a:xfrm>
          <a:prstGeom prst="rect">
            <a:avLst/>
          </a:prstGeom>
          <a:ln/>
        </p:spPr>
        <p:txBody>
          <a:bodyPr lIns="108852" tIns="54426" rIns="108852" bIns="54426" anchor="ctr">
            <a:norm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2417" dirty="0">
                <a:latin typeface="Calibri" charset="0"/>
                <a:cs typeface="Calibri" charset="0"/>
              </a:rPr>
              <a:t>[</a:t>
            </a:r>
            <a:r>
              <a:rPr lang="en-US" sz="2417" dirty="0" err="1">
                <a:latin typeface="Calibri" charset="0"/>
                <a:cs typeface="Calibri" charset="0"/>
              </a:rPr>
              <a:t>Sigcomm</a:t>
            </a:r>
            <a:r>
              <a:rPr lang="en-US" sz="2417" dirty="0">
                <a:latin typeface="Calibri" charset="0"/>
                <a:cs typeface="Calibri" charset="0"/>
              </a:rPr>
              <a:t> </a:t>
            </a:r>
            <a:r>
              <a:rPr lang="fr-FR" altLang="ja-JP" sz="2417" dirty="0">
                <a:latin typeface="Calibri" charset="0"/>
                <a:cs typeface="Calibri" charset="0"/>
              </a:rPr>
              <a:t>’</a:t>
            </a:r>
            <a:r>
              <a:rPr lang="en-US" sz="2417" dirty="0">
                <a:latin typeface="Calibri" charset="0"/>
                <a:cs typeface="Calibri" charset="0"/>
              </a:rPr>
              <a:t>07, Kyoto]</a:t>
            </a:r>
            <a:endParaRPr lang="en-US" sz="1167" dirty="0">
              <a:solidFill>
                <a:srgbClr val="163F88"/>
              </a:solidFill>
              <a:latin typeface="Calibri" charset="0"/>
              <a:cs typeface="Calibri" charset="0"/>
            </a:endParaRPr>
          </a:p>
        </p:txBody>
      </p:sp>
      <p:pic>
        <p:nvPicPr>
          <p:cNvPr id="53290" name="Picture 4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7250" flipH="1">
            <a:off x="1863453" y="3568831"/>
            <a:ext cx="8513233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1" name="Picture 32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7250" flipH="1">
            <a:off x="806452" y="4063924"/>
            <a:ext cx="1238249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2580675" y="1864457"/>
            <a:ext cx="5892344" cy="4137804"/>
            <a:chOff x="3096809" y="2237348"/>
            <a:chExt cx="7070813" cy="4965365"/>
          </a:xfrm>
        </p:grpSpPr>
        <p:grpSp>
          <p:nvGrpSpPr>
            <p:cNvPr id="30" name="Group 29"/>
            <p:cNvGrpSpPr/>
            <p:nvPr/>
          </p:nvGrpSpPr>
          <p:grpSpPr>
            <a:xfrm>
              <a:off x="3096809" y="3577499"/>
              <a:ext cx="7070813" cy="3625214"/>
              <a:chOff x="3096809" y="3577499"/>
              <a:chExt cx="7070813" cy="3625214"/>
            </a:xfrm>
          </p:grpSpPr>
          <p:sp>
            <p:nvSpPr>
              <p:cNvPr id="46115" name="Line 24"/>
              <p:cNvSpPr>
                <a:spLocks noChangeShapeType="1"/>
              </p:cNvSpPr>
              <p:nvPr/>
            </p:nvSpPr>
            <p:spPr bwMode="auto">
              <a:xfrm flipH="1">
                <a:off x="6886722" y="4000843"/>
                <a:ext cx="475079" cy="1444191"/>
              </a:xfrm>
              <a:prstGeom prst="line">
                <a:avLst/>
              </a:prstGeom>
              <a:noFill/>
              <a:ln w="38100" cap="rnd">
                <a:solidFill>
                  <a:srgbClr val="FF6633"/>
                </a:solidFill>
                <a:prstDash val="sysDot"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>
                  <a:defRPr/>
                </a:pPr>
                <a:endParaRPr lang="en-US" sz="1500">
                  <a:latin typeface="+mj-lt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6116" name="Line 25"/>
              <p:cNvSpPr>
                <a:spLocks noChangeShapeType="1"/>
              </p:cNvSpPr>
              <p:nvPr/>
            </p:nvSpPr>
            <p:spPr bwMode="auto">
              <a:xfrm>
                <a:off x="7670780" y="3921801"/>
                <a:ext cx="1100182" cy="3280912"/>
              </a:xfrm>
              <a:prstGeom prst="line">
                <a:avLst/>
              </a:prstGeom>
              <a:noFill/>
              <a:ln w="38100" cap="rnd">
                <a:solidFill>
                  <a:srgbClr val="FF6633"/>
                </a:solidFill>
                <a:prstDash val="sysDot"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>
                  <a:defRPr/>
                </a:pPr>
                <a:endParaRPr lang="en-US" sz="1500">
                  <a:latin typeface="+mj-lt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6117" name="Line 26"/>
              <p:cNvSpPr>
                <a:spLocks noChangeShapeType="1"/>
              </p:cNvSpPr>
              <p:nvPr/>
            </p:nvSpPr>
            <p:spPr bwMode="auto">
              <a:xfrm flipH="1">
                <a:off x="3096809" y="3748980"/>
                <a:ext cx="3761337" cy="856065"/>
              </a:xfrm>
              <a:prstGeom prst="line">
                <a:avLst/>
              </a:prstGeom>
              <a:noFill/>
              <a:ln w="38100" cap="rnd">
                <a:solidFill>
                  <a:srgbClr val="FF6633"/>
                </a:solidFill>
                <a:prstDash val="sysDot"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>
                  <a:defRPr/>
                </a:pPr>
                <a:endParaRPr lang="en-US" sz="1500">
                  <a:latin typeface="+mj-lt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46118" name="Line 27"/>
              <p:cNvSpPr>
                <a:spLocks noChangeShapeType="1"/>
              </p:cNvSpPr>
              <p:nvPr/>
            </p:nvSpPr>
            <p:spPr bwMode="auto">
              <a:xfrm>
                <a:off x="7915464" y="3577499"/>
                <a:ext cx="2252158" cy="1053000"/>
              </a:xfrm>
              <a:prstGeom prst="line">
                <a:avLst/>
              </a:prstGeom>
              <a:noFill/>
              <a:ln w="38100" cap="rnd">
                <a:solidFill>
                  <a:srgbClr val="FF6633"/>
                </a:solidFill>
                <a:prstDash val="sysDot"/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>
                  <a:defRPr/>
                </a:pPr>
                <a:endParaRPr lang="en-US" sz="1500">
                  <a:latin typeface="+mj-lt"/>
                  <a:ea typeface="ＭＳ Ｐゴシック" charset="-128"/>
                  <a:cs typeface="ＭＳ Ｐゴシック" charset="-128"/>
                </a:endParaRPr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6342382" y="2237348"/>
              <a:ext cx="2085339" cy="1846881"/>
              <a:chOff x="6342382" y="2237348"/>
              <a:chExt cx="2085339" cy="1846881"/>
            </a:xfrm>
          </p:grpSpPr>
          <p:sp>
            <p:nvSpPr>
              <p:cNvPr id="46084" name="Rectangle 3"/>
              <p:cNvSpPr>
                <a:spLocks/>
              </p:cNvSpPr>
              <p:nvPr/>
            </p:nvSpPr>
            <p:spPr bwMode="auto">
              <a:xfrm>
                <a:off x="6522107" y="2237348"/>
                <a:ext cx="1768255" cy="47697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spAutoFit/>
              </a:bodyPr>
              <a:lstStyle/>
              <a:p>
                <a:r>
                  <a:rPr lang="en-US" sz="2583" dirty="0">
                    <a:latin typeface="Calibri" charset="0"/>
                    <a:cs typeface="Gill Sans" charset="0"/>
                  </a:rPr>
                  <a:t>Controllers</a:t>
                </a:r>
              </a:p>
            </p:txBody>
          </p:sp>
          <p:grpSp>
            <p:nvGrpSpPr>
              <p:cNvPr id="24589" name="Group 21"/>
              <p:cNvGrpSpPr>
                <a:grpSpLocks/>
              </p:cNvGrpSpPr>
              <p:nvPr/>
            </p:nvGrpSpPr>
            <p:grpSpPr bwMode="auto">
              <a:xfrm>
                <a:off x="6342382" y="2727869"/>
                <a:ext cx="1457960" cy="1093470"/>
                <a:chOff x="0" y="0"/>
                <a:chExt cx="816" cy="816"/>
              </a:xfrm>
            </p:grpSpPr>
            <p:pic>
              <p:nvPicPr>
                <p:cNvPr id="24619" name="Picture 22"/>
                <p:cNvPicPr>
                  <a:picLocks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816" cy="8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24601" name="Group 21"/>
              <p:cNvGrpSpPr>
                <a:grpSpLocks/>
              </p:cNvGrpSpPr>
              <p:nvPr/>
            </p:nvGrpSpPr>
            <p:grpSpPr bwMode="auto">
              <a:xfrm>
                <a:off x="6969761" y="2990759"/>
                <a:ext cx="1457960" cy="1093470"/>
                <a:chOff x="0" y="0"/>
                <a:chExt cx="816" cy="816"/>
              </a:xfrm>
            </p:grpSpPr>
            <p:pic>
              <p:nvPicPr>
                <p:cNvPr id="24604" name="Picture 22"/>
                <p:cNvPicPr>
                  <a:picLocks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816" cy="8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24600" name="Group 21"/>
              <p:cNvGrpSpPr>
                <a:grpSpLocks/>
              </p:cNvGrpSpPr>
              <p:nvPr/>
            </p:nvGrpSpPr>
            <p:grpSpPr bwMode="auto">
              <a:xfrm>
                <a:off x="6654801" y="2859314"/>
                <a:ext cx="1457960" cy="1093470"/>
                <a:chOff x="0" y="0"/>
                <a:chExt cx="816" cy="816"/>
              </a:xfrm>
            </p:grpSpPr>
            <p:pic>
              <p:nvPicPr>
                <p:cNvPr id="24605" name="Picture 22"/>
                <p:cNvPicPr>
                  <a:picLocks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816" cy="8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sp>
        <p:nvSpPr>
          <p:cNvPr id="28" name="TextBox 27"/>
          <p:cNvSpPr txBox="1"/>
          <p:nvPr/>
        </p:nvSpPr>
        <p:spPr>
          <a:xfrm>
            <a:off x="7150646" y="1897893"/>
            <a:ext cx="3036088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243407" indent="-243407">
              <a:buAutoNum type="arabicPeriod"/>
            </a:pPr>
            <a:r>
              <a:rPr lang="en-US" sz="2000" dirty="0"/>
              <a:t>Check flow against policy</a:t>
            </a:r>
          </a:p>
          <a:p>
            <a:pPr marL="243407" indent="-243407">
              <a:buAutoNum type="arabicPeriod"/>
            </a:pPr>
            <a:r>
              <a:rPr lang="en-US" sz="2000" dirty="0"/>
              <a:t>Pick route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5376334" y="3312088"/>
            <a:ext cx="755633" cy="1135348"/>
            <a:chOff x="6451600" y="3974505"/>
            <a:chExt cx="906760" cy="1362417"/>
          </a:xfrm>
        </p:grpSpPr>
        <p:sp>
          <p:nvSpPr>
            <p:cNvPr id="46112" name="Rectangle 34"/>
            <p:cNvSpPr>
              <a:spLocks/>
            </p:cNvSpPr>
            <p:nvPr/>
          </p:nvSpPr>
          <p:spPr bwMode="auto">
            <a:xfrm>
              <a:off x="6451600" y="5239766"/>
              <a:ext cx="886461" cy="97156"/>
            </a:xfrm>
            <a:prstGeom prst="rect">
              <a:avLst/>
            </a:prstGeom>
            <a:solidFill>
              <a:srgbClr val="FF80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 sz="1500">
                <a:latin typeface="+mj-lt"/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50" name="Straight Arrow Connector 49"/>
            <p:cNvCxnSpPr/>
            <p:nvPr/>
          </p:nvCxnSpPr>
          <p:spPr>
            <a:xfrm flipH="1">
              <a:off x="6938941" y="3974505"/>
              <a:ext cx="419419" cy="127071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6829833" y="3106051"/>
            <a:ext cx="2039903" cy="667154"/>
            <a:chOff x="8159157" y="3734332"/>
            <a:chExt cx="2447883" cy="800585"/>
          </a:xfrm>
        </p:grpSpPr>
        <p:sp>
          <p:nvSpPr>
            <p:cNvPr id="46113" name="Rectangle 38"/>
            <p:cNvSpPr>
              <a:spLocks/>
            </p:cNvSpPr>
            <p:nvPr/>
          </p:nvSpPr>
          <p:spPr bwMode="auto">
            <a:xfrm>
              <a:off x="9720580" y="4437762"/>
              <a:ext cx="886460" cy="97155"/>
            </a:xfrm>
            <a:prstGeom prst="rect">
              <a:avLst/>
            </a:prstGeom>
            <a:solidFill>
              <a:srgbClr val="FF80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 sz="1500">
                <a:latin typeface="+mj-lt"/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51" name="Straight Arrow Connector 50"/>
            <p:cNvCxnSpPr/>
            <p:nvPr/>
          </p:nvCxnSpPr>
          <p:spPr>
            <a:xfrm>
              <a:off x="8159157" y="3734332"/>
              <a:ext cx="1561423" cy="68642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2362200" y="3124150"/>
            <a:ext cx="3376736" cy="672411"/>
            <a:chOff x="2834640" y="3748980"/>
            <a:chExt cx="4052083" cy="806893"/>
          </a:xfrm>
        </p:grpSpPr>
        <p:sp>
          <p:nvSpPr>
            <p:cNvPr id="46114" name="Rectangle 39"/>
            <p:cNvSpPr>
              <a:spLocks/>
            </p:cNvSpPr>
            <p:nvPr/>
          </p:nvSpPr>
          <p:spPr bwMode="auto">
            <a:xfrm>
              <a:off x="2834640" y="4458717"/>
              <a:ext cx="886461" cy="97156"/>
            </a:xfrm>
            <a:prstGeom prst="rect">
              <a:avLst/>
            </a:prstGeom>
            <a:solidFill>
              <a:srgbClr val="FF80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 sz="1500">
                <a:latin typeface="+mj-lt"/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3" name="Straight Arrow Connector 2"/>
            <p:cNvCxnSpPr/>
            <p:nvPr/>
          </p:nvCxnSpPr>
          <p:spPr>
            <a:xfrm flipH="1">
              <a:off x="3721101" y="3748980"/>
              <a:ext cx="3165622" cy="70558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038683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4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3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04800" y="585040"/>
            <a:ext cx="11582400" cy="641349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/>
              <a:t>P4 PISA chips starting to emerge</a:t>
            </a:r>
            <a:br>
              <a:rPr lang="en-US" sz="5400" b="1" dirty="0"/>
            </a:br>
            <a:r>
              <a:rPr lang="en-US" sz="4000" dirty="0"/>
              <a:t>(2016)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157" b="89992" l="4208" r="92279">
                        <a14:foregroundMark x1="57802" y1="68137" x2="57802" y2="68137"/>
                        <a14:foregroundMark x1="75776" y1="68505" x2="75776" y2="68505"/>
                        <a14:foregroundMark x1="75776" y1="68505" x2="59273" y2="68873"/>
                        <a14:foregroundMark x1="26266" y1="35498" x2="21855" y2="65605"/>
                        <a14:foregroundMark x1="8660" y1="79534" x2="90114" y2="80270"/>
                        <a14:foregroundMark x1="27002" y1="81005" x2="89747" y2="81740"/>
                        <a14:backgroundMark x1="11234" y1="82475" x2="89011" y2="821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800" y="1956990"/>
            <a:ext cx="2098546" cy="1847579"/>
          </a:xfrm>
          <a:prstGeom prst="rect">
            <a:avLst/>
          </a:prstGeom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317041" y="2246180"/>
            <a:ext cx="933646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2800" dirty="0"/>
              <a:t>Programmed using P4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2800" dirty="0"/>
              <a:t>Same power, performance &amp; cost as fixed-function switches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2800" dirty="0"/>
              <a:t>Programs </a:t>
            </a:r>
            <a:r>
              <a:rPr lang="en-US" sz="2800" u="sng" dirty="0"/>
              <a:t>always</a:t>
            </a:r>
            <a:r>
              <a:rPr lang="en-US" sz="2800" dirty="0"/>
              <a:t> run at line-rate   </a:t>
            </a:r>
          </a:p>
          <a:p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DD51BA-6D56-184C-87A6-49F730D49DFA}"/>
              </a:ext>
            </a:extLst>
          </p:cNvPr>
          <p:cNvSpPr txBox="1"/>
          <p:nvPr/>
        </p:nvSpPr>
        <p:spPr>
          <a:xfrm>
            <a:off x="518529" y="4543244"/>
            <a:ext cx="1148590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Several P4-programmable devices will emerge in next 2-3 years.</a:t>
            </a:r>
          </a:p>
          <a:p>
            <a:r>
              <a:rPr lang="en-US" sz="3200" b="1" dirty="0"/>
              <a:t>My prediction</a:t>
            </a:r>
            <a:r>
              <a:rPr lang="en-US" sz="3200" dirty="0"/>
              <a:t>: Within 5 years, </a:t>
            </a:r>
            <a:r>
              <a:rPr lang="en-US" sz="3200" u="sng" dirty="0"/>
              <a:t>all switches</a:t>
            </a:r>
            <a:r>
              <a:rPr lang="en-US" sz="3200" dirty="0"/>
              <a:t> will be programmable.</a:t>
            </a:r>
          </a:p>
        </p:txBody>
      </p:sp>
    </p:spTree>
    <p:extLst>
      <p:ext uri="{BB962C8B-B14F-4D97-AF65-F5344CB8AC3E}">
        <p14:creationId xmlns:p14="http://schemas.microsoft.com/office/powerpoint/2010/main" val="2849896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122363"/>
            <a:ext cx="10965366" cy="2387600"/>
          </a:xfrm>
        </p:spPr>
        <p:txBody>
          <a:bodyPr>
            <a:normAutofit/>
          </a:bodyPr>
          <a:lstStyle/>
          <a:p>
            <a:r>
              <a:rPr lang="en-US" dirty="0"/>
              <a:t>How programmability is being used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0FE33DD-9C2D-B445-B5DC-70D2A968C6C2}"/>
              </a:ext>
            </a:extLst>
          </p:cNvPr>
          <p:cNvGrpSpPr/>
          <p:nvPr/>
        </p:nvGrpSpPr>
        <p:grpSpPr>
          <a:xfrm>
            <a:off x="1070517" y="2482811"/>
            <a:ext cx="10043531" cy="2387600"/>
            <a:chOff x="1070517" y="2482811"/>
            <a:chExt cx="10043531" cy="2387600"/>
          </a:xfrm>
        </p:grpSpPr>
        <p:sp>
          <p:nvSpPr>
            <p:cNvPr id="3" name="Title 1"/>
            <p:cNvSpPr txBox="1">
              <a:spLocks/>
            </p:cNvSpPr>
            <p:nvPr/>
          </p:nvSpPr>
          <p:spPr>
            <a:xfrm>
              <a:off x="1070517" y="2482811"/>
              <a:ext cx="10043531" cy="23876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dirty="0"/>
                <a:t>     </a:t>
              </a:r>
              <a:r>
                <a:rPr lang="en-US" sz="5400" b="1" dirty="0"/>
                <a:t>Reducing complexity</a:t>
              </a:r>
              <a:endParaRPr lang="en-US" b="1" dirty="0"/>
            </a:p>
          </p:txBody>
        </p:sp>
        <p:sp>
          <p:nvSpPr>
            <p:cNvPr id="4" name="Oval 3"/>
            <p:cNvSpPr/>
            <p:nvPr/>
          </p:nvSpPr>
          <p:spPr>
            <a:xfrm>
              <a:off x="2687506" y="3993044"/>
              <a:ext cx="784242" cy="765855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chemeClr val="bg1"/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823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645377" y="3069968"/>
            <a:ext cx="2085768" cy="100301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Compiler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7521841" y="4765357"/>
            <a:ext cx="2876588" cy="1484555"/>
            <a:chOff x="7644389" y="2334410"/>
            <a:chExt cx="2876588" cy="230213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72" r="7159"/>
            <a:stretch/>
          </p:blipFill>
          <p:spPr>
            <a:xfrm rot="5400000">
              <a:off x="7858562" y="2120237"/>
              <a:ext cx="2194542" cy="2622888"/>
            </a:xfrm>
            <a:prstGeom prst="rect">
              <a:avLst/>
            </a:prstGeom>
            <a:effectLst>
              <a:softEdge rad="0"/>
            </a:effectLst>
          </p:spPr>
        </p:pic>
        <p:sp>
          <p:nvSpPr>
            <p:cNvPr id="16" name="Triangle 15"/>
            <p:cNvSpPr/>
            <p:nvPr/>
          </p:nvSpPr>
          <p:spPr>
            <a:xfrm>
              <a:off x="9004149" y="2840019"/>
              <a:ext cx="1516828" cy="1796530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160" y="-64136"/>
            <a:ext cx="10515600" cy="1325563"/>
          </a:xfrm>
        </p:spPr>
        <p:txBody>
          <a:bodyPr>
            <a:noAutofit/>
          </a:bodyPr>
          <a:lstStyle/>
          <a:p>
            <a:r>
              <a:rPr lang="en-US" sz="4800" b="1" dirty="0"/>
              <a:t>Reducing complexity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292360" y="6173356"/>
            <a:ext cx="3820266" cy="578618"/>
          </a:xfrm>
          <a:prstGeom prst="rect">
            <a:avLst/>
          </a:prstGeom>
          <a:noFill/>
        </p:spPr>
        <p:txBody>
          <a:bodyPr wrap="none" lIns="85339" tIns="42671" rIns="85339" bIns="42671" rtlCol="0">
            <a:spAutoFit/>
          </a:bodyPr>
          <a:lstStyle/>
          <a:p>
            <a:r>
              <a:rPr lang="en-US" sz="3200"/>
              <a:t>Programmable Switch</a:t>
            </a:r>
            <a:endParaRPr lang="en-US" sz="3200" dirty="0"/>
          </a:p>
        </p:txBody>
      </p:sp>
      <p:cxnSp>
        <p:nvCxnSpPr>
          <p:cNvPr id="19" name="Straight Arrow Connector 18"/>
          <p:cNvCxnSpPr>
            <a:stCxn id="20" idx="2"/>
            <a:endCxn id="14" idx="1"/>
          </p:cNvCxnSpPr>
          <p:nvPr/>
        </p:nvCxnSpPr>
        <p:spPr>
          <a:xfrm>
            <a:off x="8797023" y="2759334"/>
            <a:ext cx="36262" cy="2006023"/>
          </a:xfrm>
          <a:prstGeom prst="straightConnector1">
            <a:avLst/>
          </a:prstGeom>
          <a:ln w="38100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8174362" y="2277815"/>
            <a:ext cx="1245321" cy="481519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5335" tIns="42671" rIns="85335" bIns="42671" rtlCol="0" anchor="ctr"/>
          <a:lstStyle/>
          <a:p>
            <a:pPr algn="ctr"/>
            <a:r>
              <a:rPr lang="en-US" sz="2400" dirty="0">
                <a:solidFill>
                  <a:srgbClr val="2B69B7"/>
                </a:solidFill>
              </a:rPr>
              <a:t>Driver</a:t>
            </a:r>
          </a:p>
        </p:txBody>
      </p:sp>
      <p:sp>
        <p:nvSpPr>
          <p:cNvPr id="5" name="Rectangle 4"/>
          <p:cNvSpPr/>
          <p:nvPr/>
        </p:nvSpPr>
        <p:spPr>
          <a:xfrm>
            <a:off x="7189919" y="1291454"/>
            <a:ext cx="3083723" cy="987555"/>
          </a:xfrm>
          <a:prstGeom prst="rect">
            <a:avLst/>
          </a:prstGeom>
          <a:solidFill>
            <a:srgbClr val="FFFFFF"/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5335" tIns="42671" rIns="85335" bIns="42671" rtlCol="0" anchor="ctr"/>
          <a:lstStyle/>
          <a:p>
            <a:pPr algn="ctr"/>
            <a:r>
              <a:rPr lang="en-US" sz="3733" dirty="0">
                <a:solidFill>
                  <a:schemeClr val="tx1"/>
                </a:solidFill>
              </a:rPr>
              <a:t>Switch OS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240889" y="13214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1" dirty="0"/>
          </a:p>
        </p:txBody>
      </p:sp>
      <p:sp>
        <p:nvSpPr>
          <p:cNvPr id="27" name="Snip Single Corner Rectangle 26"/>
          <p:cNvSpPr/>
          <p:nvPr/>
        </p:nvSpPr>
        <p:spPr>
          <a:xfrm>
            <a:off x="3017024" y="1364801"/>
            <a:ext cx="1422400" cy="702926"/>
          </a:xfrm>
          <a:prstGeom prst="snip1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switch.p4</a:t>
            </a:r>
          </a:p>
        </p:txBody>
      </p:sp>
      <p:cxnSp>
        <p:nvCxnSpPr>
          <p:cNvPr id="10" name="Straight Arrow Connector 9"/>
          <p:cNvCxnSpPr>
            <a:endCxn id="7" idx="0"/>
          </p:cNvCxnSpPr>
          <p:nvPr/>
        </p:nvCxnSpPr>
        <p:spPr>
          <a:xfrm flipH="1">
            <a:off x="3688261" y="2066956"/>
            <a:ext cx="13634" cy="1003012"/>
          </a:xfrm>
          <a:prstGeom prst="straightConnector1">
            <a:avLst/>
          </a:prstGeom>
          <a:ln w="38100">
            <a:solidFill>
              <a:srgbClr val="ED7D3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Elbow Connector 42"/>
          <p:cNvCxnSpPr>
            <a:stCxn id="7" idx="2"/>
          </p:cNvCxnSpPr>
          <p:nvPr/>
        </p:nvCxnSpPr>
        <p:spPr>
          <a:xfrm rot="16200000" flipH="1">
            <a:off x="5000839" y="2760401"/>
            <a:ext cx="1263766" cy="3888922"/>
          </a:xfrm>
          <a:prstGeom prst="bentConnector2">
            <a:avLst/>
          </a:prstGeom>
          <a:ln w="38100">
            <a:solidFill>
              <a:srgbClr val="ED7D3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2"/>
          <p:cNvSpPr/>
          <p:nvPr/>
        </p:nvSpPr>
        <p:spPr>
          <a:xfrm>
            <a:off x="386577" y="2342875"/>
            <a:ext cx="10726049" cy="4444414"/>
          </a:xfrm>
          <a:custGeom>
            <a:avLst/>
            <a:gdLst>
              <a:gd name="connsiteX0" fmla="*/ 0 w 7620000"/>
              <a:gd name="connsiteY0" fmla="*/ 0 h 2819400"/>
              <a:gd name="connsiteX1" fmla="*/ 7620000 w 7620000"/>
              <a:gd name="connsiteY1" fmla="*/ 0 h 2819400"/>
              <a:gd name="connsiteX2" fmla="*/ 7620000 w 7620000"/>
              <a:gd name="connsiteY2" fmla="*/ 2819400 h 2819400"/>
              <a:gd name="connsiteX3" fmla="*/ 0 w 7620000"/>
              <a:gd name="connsiteY3" fmla="*/ 2819400 h 2819400"/>
              <a:gd name="connsiteX4" fmla="*/ 0 w 7620000"/>
              <a:gd name="connsiteY4" fmla="*/ 0 h 2819400"/>
              <a:gd name="connsiteX0" fmla="*/ 0 w 7620000"/>
              <a:gd name="connsiteY0" fmla="*/ 10802 h 2830202"/>
              <a:gd name="connsiteX1" fmla="*/ 7574010 w 7620000"/>
              <a:gd name="connsiteY1" fmla="*/ 0 h 2830202"/>
              <a:gd name="connsiteX2" fmla="*/ 7620000 w 7620000"/>
              <a:gd name="connsiteY2" fmla="*/ 10802 h 2830202"/>
              <a:gd name="connsiteX3" fmla="*/ 7620000 w 7620000"/>
              <a:gd name="connsiteY3" fmla="*/ 2830202 h 2830202"/>
              <a:gd name="connsiteX4" fmla="*/ 0 w 7620000"/>
              <a:gd name="connsiteY4" fmla="*/ 2830202 h 2830202"/>
              <a:gd name="connsiteX5" fmla="*/ 0 w 7620000"/>
              <a:gd name="connsiteY5" fmla="*/ 10802 h 2830202"/>
              <a:gd name="connsiteX0" fmla="*/ 0 w 7620000"/>
              <a:gd name="connsiteY0" fmla="*/ 10802 h 2830202"/>
              <a:gd name="connsiteX1" fmla="*/ 35445 w 7620000"/>
              <a:gd name="connsiteY1" fmla="*/ 0 h 2830202"/>
              <a:gd name="connsiteX2" fmla="*/ 7574010 w 7620000"/>
              <a:gd name="connsiteY2" fmla="*/ 0 h 2830202"/>
              <a:gd name="connsiteX3" fmla="*/ 7620000 w 7620000"/>
              <a:gd name="connsiteY3" fmla="*/ 10802 h 2830202"/>
              <a:gd name="connsiteX4" fmla="*/ 7620000 w 7620000"/>
              <a:gd name="connsiteY4" fmla="*/ 2830202 h 2830202"/>
              <a:gd name="connsiteX5" fmla="*/ 0 w 7620000"/>
              <a:gd name="connsiteY5" fmla="*/ 2830202 h 2830202"/>
              <a:gd name="connsiteX6" fmla="*/ 0 w 7620000"/>
              <a:gd name="connsiteY6" fmla="*/ 10802 h 2830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20000" h="2830202">
                <a:moveTo>
                  <a:pt x="0" y="10802"/>
                </a:moveTo>
                <a:lnTo>
                  <a:pt x="35445" y="0"/>
                </a:lnTo>
                <a:lnTo>
                  <a:pt x="7574010" y="0"/>
                </a:lnTo>
                <a:lnTo>
                  <a:pt x="7620000" y="10802"/>
                </a:lnTo>
                <a:lnTo>
                  <a:pt x="7620000" y="2830202"/>
                </a:lnTo>
                <a:lnTo>
                  <a:pt x="0" y="2830202"/>
                </a:lnTo>
                <a:lnTo>
                  <a:pt x="0" y="10802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numCol="3" spcCol="182880" rtlCol="0" anchor="ctr">
            <a:noAutofit/>
          </a:bodyPr>
          <a:lstStyle/>
          <a:p>
            <a:endParaRPr lang="en-US" sz="1200" b="1" dirty="0">
              <a:solidFill>
                <a:schemeClr val="tx1"/>
              </a:solidFill>
            </a:endParaRPr>
          </a:p>
          <a:p>
            <a:r>
              <a:rPr lang="en-US" sz="1200" b="1" dirty="0">
                <a:solidFill>
                  <a:schemeClr val="tx1"/>
                </a:solidFill>
              </a:rPr>
              <a:t>IPv4 and IPv6 routing</a:t>
            </a:r>
          </a:p>
          <a:p>
            <a:r>
              <a:rPr lang="en-US" sz="1200" dirty="0">
                <a:solidFill>
                  <a:schemeClr val="tx1"/>
                </a:solidFill>
              </a:rPr>
              <a:t>   - Unicast Routing</a:t>
            </a:r>
          </a:p>
          <a:p>
            <a:r>
              <a:rPr lang="en-US" sz="1200" dirty="0">
                <a:solidFill>
                  <a:schemeClr val="tx1"/>
                </a:solidFill>
              </a:rPr>
              <a:t>       - Routed Ports &amp; SVI</a:t>
            </a:r>
          </a:p>
          <a:p>
            <a:r>
              <a:rPr lang="en-US" sz="1200" dirty="0">
                <a:solidFill>
                  <a:schemeClr val="tx1"/>
                </a:solidFill>
              </a:rPr>
              <a:t>       - VRF</a:t>
            </a:r>
          </a:p>
          <a:p>
            <a:r>
              <a:rPr lang="en-US" sz="1200" dirty="0">
                <a:solidFill>
                  <a:schemeClr val="tx1"/>
                </a:solidFill>
              </a:rPr>
              <a:t>   - Unicast RPF</a:t>
            </a:r>
            <a:br>
              <a:rPr lang="en-US" sz="1200" dirty="0">
                <a:solidFill>
                  <a:schemeClr val="tx1"/>
                </a:solidFill>
              </a:rPr>
            </a:br>
            <a:r>
              <a:rPr lang="en-US" sz="1200" dirty="0">
                <a:solidFill>
                  <a:schemeClr val="tx1"/>
                </a:solidFill>
              </a:rPr>
              <a:t>      - Strict and Loose</a:t>
            </a:r>
          </a:p>
          <a:p>
            <a:r>
              <a:rPr lang="en-US" sz="1200" dirty="0">
                <a:solidFill>
                  <a:schemeClr val="tx1"/>
                </a:solidFill>
              </a:rPr>
              <a:t>   - Multicast</a:t>
            </a:r>
          </a:p>
          <a:p>
            <a:r>
              <a:rPr lang="en-US" sz="1200" dirty="0">
                <a:solidFill>
                  <a:schemeClr val="tx1"/>
                </a:solidFill>
              </a:rPr>
              <a:t>      - PIM-SM/DM &amp; PIM-</a:t>
            </a:r>
            <a:r>
              <a:rPr lang="en-US" sz="1200" dirty="0" err="1">
                <a:solidFill>
                  <a:schemeClr val="tx1"/>
                </a:solidFill>
              </a:rPr>
              <a:t>Bidir</a:t>
            </a:r>
            <a:endParaRPr lang="en-US" sz="1200" dirty="0">
              <a:solidFill>
                <a:schemeClr val="tx1"/>
              </a:solidFill>
            </a:endParaRPr>
          </a:p>
          <a:p>
            <a:endParaRPr lang="en-US" sz="1200" dirty="0">
              <a:solidFill>
                <a:schemeClr val="tx1"/>
              </a:solidFill>
            </a:endParaRPr>
          </a:p>
          <a:p>
            <a:r>
              <a:rPr lang="en-US" sz="1200" b="1" dirty="0">
                <a:solidFill>
                  <a:schemeClr val="tx1"/>
                </a:solidFill>
              </a:rPr>
              <a:t>Ethernet switching </a:t>
            </a:r>
          </a:p>
          <a:p>
            <a:r>
              <a:rPr lang="en-US" sz="1200" b="1" dirty="0">
                <a:solidFill>
                  <a:schemeClr val="tx1"/>
                </a:solidFill>
              </a:rPr>
              <a:t>   </a:t>
            </a:r>
            <a:r>
              <a:rPr lang="en-US" sz="1200" dirty="0">
                <a:solidFill>
                  <a:schemeClr val="tx1"/>
                </a:solidFill>
              </a:rPr>
              <a:t>- VLAN Flooding</a:t>
            </a:r>
          </a:p>
          <a:p>
            <a:r>
              <a:rPr lang="en-US" sz="1200" dirty="0">
                <a:solidFill>
                  <a:schemeClr val="tx1"/>
                </a:solidFill>
              </a:rPr>
              <a:t>   - MAC Learning &amp; Aging</a:t>
            </a:r>
          </a:p>
          <a:p>
            <a:r>
              <a:rPr lang="en-US" sz="1200" dirty="0">
                <a:solidFill>
                  <a:schemeClr val="tx1"/>
                </a:solidFill>
              </a:rPr>
              <a:t>   - STP state </a:t>
            </a:r>
          </a:p>
          <a:p>
            <a:r>
              <a:rPr lang="en-US" sz="1200" dirty="0">
                <a:solidFill>
                  <a:schemeClr val="tx1"/>
                </a:solidFill>
              </a:rPr>
              <a:t>   - VLAN Translation</a:t>
            </a:r>
          </a:p>
          <a:p>
            <a:endParaRPr lang="en-US" sz="1200" dirty="0">
              <a:solidFill>
                <a:schemeClr val="tx1"/>
              </a:solidFill>
            </a:endParaRPr>
          </a:p>
          <a:p>
            <a:r>
              <a:rPr lang="en-US" sz="1200" b="1" dirty="0">
                <a:solidFill>
                  <a:schemeClr val="tx1"/>
                </a:solidFill>
              </a:rPr>
              <a:t>Load balancing</a:t>
            </a:r>
          </a:p>
          <a:p>
            <a:r>
              <a:rPr lang="en-US" sz="1200" dirty="0">
                <a:solidFill>
                  <a:schemeClr val="tx1"/>
                </a:solidFill>
              </a:rPr>
              <a:t>   - LAG</a:t>
            </a:r>
          </a:p>
          <a:p>
            <a:r>
              <a:rPr lang="en-US" sz="1200" dirty="0">
                <a:solidFill>
                  <a:schemeClr val="tx1"/>
                </a:solidFill>
              </a:rPr>
              <a:t>   - ECMP &amp; WCMP</a:t>
            </a:r>
          </a:p>
          <a:p>
            <a:r>
              <a:rPr lang="en-US" sz="1200" dirty="0">
                <a:solidFill>
                  <a:schemeClr val="tx1"/>
                </a:solidFill>
              </a:rPr>
              <a:t>   - Resilient Hashing </a:t>
            </a:r>
          </a:p>
          <a:p>
            <a:r>
              <a:rPr lang="en-US" sz="1200" dirty="0">
                <a:solidFill>
                  <a:schemeClr val="tx1"/>
                </a:solidFill>
              </a:rPr>
              <a:t>   - </a:t>
            </a:r>
            <a:r>
              <a:rPr lang="en-US" sz="1200" dirty="0" err="1">
                <a:solidFill>
                  <a:schemeClr val="tx1"/>
                </a:solidFill>
              </a:rPr>
              <a:t>Flowlet</a:t>
            </a:r>
            <a:r>
              <a:rPr lang="en-US" sz="1200" dirty="0">
                <a:solidFill>
                  <a:schemeClr val="tx1"/>
                </a:solidFill>
              </a:rPr>
              <a:t> Switching</a:t>
            </a:r>
          </a:p>
          <a:p>
            <a:endParaRPr lang="en-US" sz="1200" dirty="0">
              <a:solidFill>
                <a:schemeClr val="tx1"/>
              </a:solidFill>
            </a:endParaRPr>
          </a:p>
          <a:p>
            <a:r>
              <a:rPr lang="en-US" sz="1200" b="1" dirty="0">
                <a:solidFill>
                  <a:schemeClr val="tx1"/>
                </a:solidFill>
              </a:rPr>
              <a:t>Fast Failover</a:t>
            </a:r>
          </a:p>
          <a:p>
            <a:r>
              <a:rPr lang="mr-IN" sz="1200" dirty="0">
                <a:solidFill>
                  <a:schemeClr val="tx1"/>
                </a:solidFill>
              </a:rPr>
              <a:t>–</a:t>
            </a:r>
            <a:r>
              <a:rPr lang="en-US" sz="1200" dirty="0">
                <a:solidFill>
                  <a:schemeClr val="tx1"/>
                </a:solidFill>
              </a:rPr>
              <a:t>  LAG &amp; ECMP</a:t>
            </a:r>
          </a:p>
          <a:p>
            <a:endParaRPr lang="en-US" sz="1200" b="1" dirty="0">
              <a:solidFill>
                <a:schemeClr val="tx1"/>
              </a:solidFill>
            </a:endParaRPr>
          </a:p>
          <a:p>
            <a:r>
              <a:rPr lang="en-US" sz="1200" b="1" dirty="0">
                <a:solidFill>
                  <a:schemeClr val="tx1"/>
                </a:solidFill>
              </a:rPr>
              <a:t>Tunneling</a:t>
            </a:r>
          </a:p>
          <a:p>
            <a:r>
              <a:rPr lang="en-US" sz="1200" dirty="0">
                <a:solidFill>
                  <a:schemeClr val="tx1"/>
                </a:solidFill>
              </a:rPr>
              <a:t>   - IPv4 and IPv6 Routing &amp; Switching</a:t>
            </a:r>
          </a:p>
          <a:p>
            <a:r>
              <a:rPr lang="en-US" sz="1200" dirty="0">
                <a:solidFill>
                  <a:schemeClr val="tx1"/>
                </a:solidFill>
              </a:rPr>
              <a:t>         - IP-in-IP (6in4, 4in4)</a:t>
            </a:r>
          </a:p>
          <a:p>
            <a:r>
              <a:rPr lang="en-US" sz="1200" dirty="0">
                <a:solidFill>
                  <a:schemeClr val="tx1"/>
                </a:solidFill>
              </a:rPr>
              <a:t>         - VXLAN, NVGRE, GENEVE &amp; GRE</a:t>
            </a:r>
          </a:p>
          <a:p>
            <a:r>
              <a:rPr lang="en-US" sz="1200" dirty="0">
                <a:solidFill>
                  <a:schemeClr val="tx1"/>
                </a:solidFill>
              </a:rPr>
              <a:t>         - Segment Routing, IL</a:t>
            </a:r>
            <a:r>
              <a:rPr lang="en-US" sz="1200" dirty="0">
                <a:solidFill>
                  <a:srgbClr val="008000"/>
                </a:solidFill>
              </a:rPr>
              <a:t>A</a:t>
            </a:r>
          </a:p>
          <a:p>
            <a:endParaRPr lang="en-US" sz="1200" b="1" dirty="0">
              <a:solidFill>
                <a:schemeClr val="tx1"/>
              </a:solidFill>
            </a:endParaRPr>
          </a:p>
          <a:p>
            <a:r>
              <a:rPr lang="en-US" sz="1200" b="1" dirty="0">
                <a:solidFill>
                  <a:schemeClr val="tx1"/>
                </a:solidFill>
              </a:rPr>
              <a:t>      MPLS</a:t>
            </a:r>
          </a:p>
          <a:p>
            <a:r>
              <a:rPr lang="en-US" sz="1200" dirty="0">
                <a:solidFill>
                  <a:schemeClr val="tx1"/>
                </a:solidFill>
              </a:rPr>
              <a:t>        - LER and LSR</a:t>
            </a:r>
          </a:p>
          <a:p>
            <a:r>
              <a:rPr lang="en-US" sz="1200" dirty="0">
                <a:solidFill>
                  <a:schemeClr val="tx1"/>
                </a:solidFill>
              </a:rPr>
              <a:t>        - IPv4/v6 routing (L3VPN)</a:t>
            </a:r>
          </a:p>
          <a:p>
            <a:r>
              <a:rPr lang="en-US" sz="1200" dirty="0">
                <a:solidFill>
                  <a:schemeClr val="tx1"/>
                </a:solidFill>
              </a:rPr>
              <a:t>        - L2 switching (</a:t>
            </a:r>
            <a:r>
              <a:rPr lang="en-US" sz="1200" dirty="0" err="1">
                <a:solidFill>
                  <a:schemeClr val="tx1"/>
                </a:solidFill>
              </a:rPr>
              <a:t>EoMPLS</a:t>
            </a:r>
            <a:r>
              <a:rPr lang="en-US" sz="1200" dirty="0">
                <a:solidFill>
                  <a:schemeClr val="tx1"/>
                </a:solidFill>
              </a:rPr>
              <a:t>, VPLS)</a:t>
            </a:r>
          </a:p>
          <a:p>
            <a:r>
              <a:rPr lang="en-US" sz="1200" dirty="0">
                <a:solidFill>
                  <a:schemeClr val="tx1"/>
                </a:solidFill>
              </a:rPr>
              <a:t>        - MPLS over UDP/GRE</a:t>
            </a:r>
          </a:p>
          <a:p>
            <a:endParaRPr lang="en-US" sz="1200" dirty="0">
              <a:solidFill>
                <a:schemeClr val="tx1"/>
              </a:solidFill>
            </a:endParaRPr>
          </a:p>
          <a:p>
            <a:r>
              <a:rPr lang="en-US" sz="1200" b="1" dirty="0">
                <a:solidFill>
                  <a:schemeClr val="tx1"/>
                </a:solidFill>
              </a:rPr>
              <a:t>      ACL</a:t>
            </a:r>
          </a:p>
          <a:p>
            <a:r>
              <a:rPr lang="en-US" sz="1200" dirty="0">
                <a:solidFill>
                  <a:schemeClr val="tx1"/>
                </a:solidFill>
              </a:rPr>
              <a:t>        - MAC ACL, IPv4/v6 ACL, RACL </a:t>
            </a:r>
          </a:p>
          <a:p>
            <a:r>
              <a:rPr lang="en-US" sz="1200" dirty="0">
                <a:solidFill>
                  <a:schemeClr val="tx1"/>
                </a:solidFill>
              </a:rPr>
              <a:t>        - </a:t>
            </a:r>
            <a:r>
              <a:rPr lang="en-US" sz="1200" dirty="0" err="1">
                <a:solidFill>
                  <a:schemeClr val="tx1"/>
                </a:solidFill>
              </a:rPr>
              <a:t>QoS</a:t>
            </a:r>
            <a:r>
              <a:rPr lang="en-US" sz="1200" dirty="0">
                <a:solidFill>
                  <a:schemeClr val="tx1"/>
                </a:solidFill>
              </a:rPr>
              <a:t> ACL, System ACL, PBR</a:t>
            </a:r>
          </a:p>
          <a:p>
            <a:r>
              <a:rPr lang="en-US" sz="1200" dirty="0">
                <a:solidFill>
                  <a:schemeClr val="tx1"/>
                </a:solidFill>
              </a:rPr>
              <a:t>        - Port Range lookups in ACLs </a:t>
            </a:r>
          </a:p>
          <a:p>
            <a:r>
              <a:rPr lang="en-US" sz="1200" dirty="0">
                <a:solidFill>
                  <a:schemeClr val="tx1"/>
                </a:solidFill>
              </a:rPr>
              <a:t>   </a:t>
            </a:r>
          </a:p>
          <a:p>
            <a:r>
              <a:rPr lang="en-US" sz="1200" b="1" dirty="0">
                <a:solidFill>
                  <a:schemeClr val="tx1"/>
                </a:solidFill>
              </a:rPr>
              <a:t>     QOS</a:t>
            </a:r>
          </a:p>
          <a:p>
            <a:r>
              <a:rPr lang="en-US" sz="1200" dirty="0">
                <a:solidFill>
                  <a:schemeClr val="tx1"/>
                </a:solidFill>
              </a:rPr>
              <a:t>         - </a:t>
            </a:r>
            <a:r>
              <a:rPr lang="en-US" sz="1200" dirty="0" err="1">
                <a:solidFill>
                  <a:schemeClr val="tx1"/>
                </a:solidFill>
              </a:rPr>
              <a:t>QoS</a:t>
            </a:r>
            <a:r>
              <a:rPr lang="en-US" sz="1200" dirty="0">
                <a:solidFill>
                  <a:schemeClr val="tx1"/>
                </a:solidFill>
              </a:rPr>
              <a:t> Classification &amp; marking</a:t>
            </a:r>
          </a:p>
          <a:p>
            <a:r>
              <a:rPr lang="en-US" sz="1200" dirty="0">
                <a:solidFill>
                  <a:schemeClr val="tx1"/>
                </a:solidFill>
              </a:rPr>
              <a:t>         - Drop profiles/WRED</a:t>
            </a:r>
          </a:p>
          <a:p>
            <a:r>
              <a:rPr lang="en-US" sz="1200" dirty="0">
                <a:solidFill>
                  <a:schemeClr val="tx1"/>
                </a:solidFill>
              </a:rPr>
              <a:t>         - </a:t>
            </a:r>
            <a:r>
              <a:rPr lang="en-US" sz="1200" dirty="0" err="1">
                <a:solidFill>
                  <a:schemeClr val="tx1"/>
                </a:solidFill>
              </a:rPr>
              <a:t>RoCE</a:t>
            </a:r>
            <a:r>
              <a:rPr lang="en-US" sz="1200" dirty="0">
                <a:solidFill>
                  <a:schemeClr val="tx1"/>
                </a:solidFill>
              </a:rPr>
              <a:t> v2 &amp; </a:t>
            </a:r>
            <a:r>
              <a:rPr lang="en-US" sz="1200" dirty="0" err="1">
                <a:solidFill>
                  <a:schemeClr val="tx1"/>
                </a:solidFill>
              </a:rPr>
              <a:t>FCoE</a:t>
            </a:r>
            <a:endParaRPr lang="en-US" sz="1200" dirty="0">
              <a:solidFill>
                <a:schemeClr val="tx1"/>
              </a:solidFill>
            </a:endParaRPr>
          </a:p>
          <a:p>
            <a:r>
              <a:rPr lang="en-US" sz="1200" dirty="0">
                <a:solidFill>
                  <a:schemeClr val="tx1"/>
                </a:solidFill>
              </a:rPr>
              <a:t>         - </a:t>
            </a:r>
            <a:r>
              <a:rPr lang="en-US" sz="1200" dirty="0" err="1">
                <a:solidFill>
                  <a:schemeClr val="tx1"/>
                </a:solidFill>
              </a:rPr>
              <a:t>CoPP</a:t>
            </a:r>
            <a:r>
              <a:rPr lang="en-US" sz="1200" dirty="0">
                <a:solidFill>
                  <a:schemeClr val="tx1"/>
                </a:solidFill>
              </a:rPr>
              <a:t> (Control plane policing)</a:t>
            </a:r>
          </a:p>
          <a:p>
            <a:endParaRPr lang="en-US" sz="1200" dirty="0">
              <a:solidFill>
                <a:schemeClr val="tx1"/>
              </a:solidFill>
            </a:endParaRPr>
          </a:p>
          <a:p>
            <a:endParaRPr lang="en-US" sz="1200" b="1" dirty="0">
              <a:solidFill>
                <a:schemeClr val="tx1"/>
              </a:solidFill>
            </a:endParaRPr>
          </a:p>
          <a:p>
            <a:r>
              <a:rPr lang="en-US" sz="1200" b="1" dirty="0">
                <a:solidFill>
                  <a:schemeClr val="tx1"/>
                </a:solidFill>
              </a:rPr>
              <a:t>NAT and L4 Load Balancing</a:t>
            </a:r>
          </a:p>
          <a:p>
            <a:endParaRPr lang="en-US" sz="1200" b="1" dirty="0">
              <a:solidFill>
                <a:schemeClr val="tx1"/>
              </a:solidFill>
            </a:endParaRPr>
          </a:p>
          <a:p>
            <a:r>
              <a:rPr lang="en-US" sz="1200" b="1" dirty="0">
                <a:solidFill>
                  <a:schemeClr val="tx1"/>
                </a:solidFill>
              </a:rPr>
              <a:t>Security Features</a:t>
            </a:r>
            <a:endParaRPr lang="en-US" sz="1200" dirty="0">
              <a:solidFill>
                <a:schemeClr val="tx1"/>
              </a:solidFill>
            </a:endParaRPr>
          </a:p>
          <a:p>
            <a:r>
              <a:rPr lang="en-US" sz="1200" dirty="0">
                <a:solidFill>
                  <a:schemeClr val="tx1"/>
                </a:solidFill>
              </a:rPr>
              <a:t>- Storm Control, IP Source Guard</a:t>
            </a:r>
          </a:p>
          <a:p>
            <a:endParaRPr lang="en-US" sz="1200" dirty="0">
              <a:solidFill>
                <a:schemeClr val="tx1"/>
              </a:solidFill>
            </a:endParaRPr>
          </a:p>
          <a:p>
            <a:r>
              <a:rPr lang="en-US" sz="1200" b="1" dirty="0">
                <a:solidFill>
                  <a:schemeClr val="tx1"/>
                </a:solidFill>
              </a:rPr>
              <a:t>Monitoring &amp; Telemetry</a:t>
            </a:r>
            <a:endParaRPr lang="en-US" sz="1200" dirty="0">
              <a:solidFill>
                <a:schemeClr val="tx1"/>
              </a:solidFill>
            </a:endParaRPr>
          </a:p>
          <a:p>
            <a:pPr marL="78315" indent="-78315">
              <a:buFontTx/>
              <a:buChar char="-"/>
            </a:pPr>
            <a:r>
              <a:rPr lang="en-US" sz="1200" dirty="0">
                <a:solidFill>
                  <a:schemeClr val="tx1"/>
                </a:solidFill>
              </a:rPr>
              <a:t>Ingress Mirroring and Egress Mirroring</a:t>
            </a:r>
          </a:p>
          <a:p>
            <a:pPr marL="78315" indent="-78315">
              <a:buFontTx/>
              <a:buChar char="-"/>
            </a:pPr>
            <a:r>
              <a:rPr lang="en-US" sz="1200" dirty="0">
                <a:solidFill>
                  <a:schemeClr val="tx1"/>
                </a:solidFill>
              </a:rPr>
              <a:t>Negative Mirroring</a:t>
            </a:r>
          </a:p>
          <a:p>
            <a:pPr marL="78315" indent="-78315">
              <a:buFontTx/>
              <a:buChar char="-"/>
            </a:pPr>
            <a:r>
              <a:rPr lang="en-US" sz="1200" dirty="0" err="1">
                <a:solidFill>
                  <a:schemeClr val="tx1"/>
                </a:solidFill>
              </a:rPr>
              <a:t>Sflow</a:t>
            </a:r>
            <a:endParaRPr lang="en-US" sz="1200" dirty="0">
              <a:solidFill>
                <a:schemeClr val="tx1"/>
              </a:solidFill>
            </a:endParaRPr>
          </a:p>
          <a:p>
            <a:pPr marL="78315" indent="-78315">
              <a:buFontTx/>
              <a:buChar char="-"/>
            </a:pPr>
            <a:r>
              <a:rPr lang="en-US" sz="1200" dirty="0">
                <a:solidFill>
                  <a:schemeClr val="tx1"/>
                </a:solidFill>
              </a:rPr>
              <a:t>INT</a:t>
            </a:r>
          </a:p>
          <a:p>
            <a:endParaRPr lang="en-US" sz="1200" dirty="0">
              <a:solidFill>
                <a:schemeClr val="tx1"/>
              </a:solidFill>
            </a:endParaRPr>
          </a:p>
          <a:p>
            <a:r>
              <a:rPr lang="en-US" sz="1200" b="1" dirty="0">
                <a:solidFill>
                  <a:schemeClr val="tx1"/>
                </a:solidFill>
              </a:rPr>
              <a:t>Counters</a:t>
            </a:r>
            <a:endParaRPr lang="en-US" sz="1200" dirty="0">
              <a:solidFill>
                <a:schemeClr val="tx1"/>
              </a:solidFill>
            </a:endParaRPr>
          </a:p>
          <a:p>
            <a:pPr marL="78315" indent="-78315">
              <a:buFontTx/>
              <a:buChar char="-"/>
            </a:pPr>
            <a:r>
              <a:rPr lang="en-US" sz="1200" dirty="0">
                <a:solidFill>
                  <a:schemeClr val="tx1"/>
                </a:solidFill>
              </a:rPr>
              <a:t>Route Table Entry Counters</a:t>
            </a:r>
          </a:p>
          <a:p>
            <a:pPr marL="78315" indent="-78315">
              <a:buFontTx/>
              <a:buChar char="-"/>
            </a:pPr>
            <a:r>
              <a:rPr lang="en-US" sz="1200" dirty="0">
                <a:solidFill>
                  <a:schemeClr val="tx1"/>
                </a:solidFill>
              </a:rPr>
              <a:t>VLAN/Bridge Domain Counters</a:t>
            </a:r>
          </a:p>
          <a:p>
            <a:pPr marL="78315" indent="-78315">
              <a:buFontTx/>
              <a:buChar char="-"/>
            </a:pPr>
            <a:r>
              <a:rPr lang="en-US" sz="1200" dirty="0">
                <a:solidFill>
                  <a:schemeClr val="tx1"/>
                </a:solidFill>
              </a:rPr>
              <a:t>Port/Interface Counters</a:t>
            </a:r>
          </a:p>
          <a:p>
            <a:pPr marL="78315" indent="-78315">
              <a:buFontTx/>
              <a:buChar char="-"/>
            </a:pPr>
            <a:endParaRPr lang="en-US" sz="1200" dirty="0">
              <a:solidFill>
                <a:schemeClr val="tx1"/>
              </a:solidFill>
            </a:endParaRPr>
          </a:p>
          <a:p>
            <a:r>
              <a:rPr lang="en-US" sz="1200" b="1" dirty="0">
                <a:solidFill>
                  <a:schemeClr val="tx1"/>
                </a:solidFill>
              </a:rPr>
              <a:t>Protocol Offload</a:t>
            </a:r>
            <a:endParaRPr lang="en-US" sz="1200" dirty="0">
              <a:solidFill>
                <a:schemeClr val="tx1"/>
              </a:solidFill>
            </a:endParaRPr>
          </a:p>
          <a:p>
            <a:r>
              <a:rPr lang="en-US" sz="1200" dirty="0">
                <a:solidFill>
                  <a:schemeClr val="tx1"/>
                </a:solidFill>
              </a:rPr>
              <a:t>- BFD, OAM</a:t>
            </a:r>
          </a:p>
          <a:p>
            <a:endParaRPr lang="en-US" sz="1200" dirty="0">
              <a:solidFill>
                <a:schemeClr val="tx1"/>
              </a:solidFill>
            </a:endParaRPr>
          </a:p>
          <a:p>
            <a:r>
              <a:rPr lang="en-US" sz="1200" b="1" dirty="0">
                <a:solidFill>
                  <a:schemeClr val="tx1"/>
                </a:solidFill>
              </a:rPr>
              <a:t>Multi-chip Fabric Support</a:t>
            </a:r>
            <a:endParaRPr lang="en-US" sz="1200" dirty="0">
              <a:solidFill>
                <a:schemeClr val="tx1"/>
              </a:solidFill>
            </a:endParaRPr>
          </a:p>
          <a:p>
            <a:r>
              <a:rPr lang="en-US" sz="1200" dirty="0">
                <a:solidFill>
                  <a:schemeClr val="tx1"/>
                </a:solidFill>
              </a:rPr>
              <a:t>- Forwarding, QOS</a:t>
            </a:r>
          </a:p>
          <a:p>
            <a:endParaRPr lang="en-US" sz="1200" dirty="0">
              <a:solidFill>
                <a:schemeClr val="tx1"/>
              </a:solidFill>
            </a:endParaRPr>
          </a:p>
          <a:p>
            <a:endParaRPr lang="en-US" sz="1200" dirty="0">
              <a:solidFill>
                <a:schemeClr val="tx1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436470" y="1182446"/>
            <a:ext cx="10611420" cy="1160429"/>
            <a:chOff x="436470" y="1182446"/>
            <a:chExt cx="10611420" cy="1160429"/>
          </a:xfrm>
        </p:grpSpPr>
        <p:cxnSp>
          <p:nvCxnSpPr>
            <p:cNvPr id="28" name="Straight Connector 27"/>
            <p:cNvCxnSpPr/>
            <p:nvPr/>
          </p:nvCxnSpPr>
          <p:spPr>
            <a:xfrm flipH="1">
              <a:off x="436470" y="1697711"/>
              <a:ext cx="2452344" cy="64516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4567633" y="1697711"/>
              <a:ext cx="6480257" cy="64516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9"/>
            <p:cNvSpPr/>
            <p:nvPr/>
          </p:nvSpPr>
          <p:spPr>
            <a:xfrm>
              <a:off x="2888814" y="1182446"/>
              <a:ext cx="1678819" cy="1030529"/>
            </a:xfrm>
            <a:prstGeom prst="rect">
              <a:avLst/>
            </a:pr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cxnSp>
        <p:nvCxnSpPr>
          <p:cNvPr id="31" name="Straight Connector 30"/>
          <p:cNvCxnSpPr/>
          <p:nvPr/>
        </p:nvCxnSpPr>
        <p:spPr>
          <a:xfrm flipV="1">
            <a:off x="553758" y="3739376"/>
            <a:ext cx="862361" cy="743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553757" y="3914766"/>
            <a:ext cx="1901702" cy="118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553757" y="4469297"/>
            <a:ext cx="1901702" cy="118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553757" y="5023828"/>
            <a:ext cx="1901702" cy="118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553757" y="5578359"/>
            <a:ext cx="1901702" cy="118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553757" y="6132890"/>
            <a:ext cx="1901702" cy="118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4242218" y="3011812"/>
            <a:ext cx="1901702" cy="118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4241523" y="3380980"/>
            <a:ext cx="1901702" cy="118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4241523" y="3920685"/>
            <a:ext cx="1901702" cy="118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4241523" y="4460390"/>
            <a:ext cx="1901702" cy="118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241523" y="4093223"/>
            <a:ext cx="1901702" cy="118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4241523" y="3726056"/>
            <a:ext cx="1901702" cy="118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4241523" y="4287005"/>
            <a:ext cx="1901702" cy="118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4241523" y="5215289"/>
            <a:ext cx="1901702" cy="118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4241523" y="6288073"/>
            <a:ext cx="1901702" cy="118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4241523" y="6121051"/>
            <a:ext cx="1901702" cy="118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7476642" y="2634598"/>
            <a:ext cx="1901702" cy="118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7476642" y="3198043"/>
            <a:ext cx="2268998" cy="443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7476642" y="3754086"/>
            <a:ext cx="2668087" cy="118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7487276" y="4116653"/>
            <a:ext cx="801797" cy="340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7521841" y="5034229"/>
            <a:ext cx="2118174" cy="340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7529557" y="6316156"/>
            <a:ext cx="2118174" cy="340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9059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671706" y="3070739"/>
            <a:ext cx="2085768" cy="100301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Compiler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7521841" y="4765357"/>
            <a:ext cx="2876588" cy="1484555"/>
            <a:chOff x="7644389" y="2334410"/>
            <a:chExt cx="2876588" cy="230213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72" r="7159"/>
            <a:stretch/>
          </p:blipFill>
          <p:spPr>
            <a:xfrm rot="5400000">
              <a:off x="7858562" y="2120237"/>
              <a:ext cx="2194542" cy="2622888"/>
            </a:xfrm>
            <a:prstGeom prst="rect">
              <a:avLst/>
            </a:prstGeom>
            <a:effectLst>
              <a:softEdge rad="0"/>
            </a:effectLst>
          </p:spPr>
        </p:pic>
        <p:sp>
          <p:nvSpPr>
            <p:cNvPr id="16" name="Triangle 15"/>
            <p:cNvSpPr/>
            <p:nvPr/>
          </p:nvSpPr>
          <p:spPr>
            <a:xfrm>
              <a:off x="9004149" y="2840019"/>
              <a:ext cx="1516828" cy="1796530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9" name="Straight Arrow Connector 18"/>
          <p:cNvCxnSpPr>
            <a:stCxn id="20" idx="2"/>
            <a:endCxn id="14" idx="1"/>
          </p:cNvCxnSpPr>
          <p:nvPr/>
        </p:nvCxnSpPr>
        <p:spPr>
          <a:xfrm>
            <a:off x="8797023" y="2759334"/>
            <a:ext cx="36262" cy="2006023"/>
          </a:xfrm>
          <a:prstGeom prst="straightConnector1">
            <a:avLst/>
          </a:prstGeom>
          <a:ln w="38100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8174362" y="2277815"/>
            <a:ext cx="1245321" cy="481519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5335" tIns="42671" rIns="85335" bIns="42671" rtlCol="0" anchor="ctr"/>
          <a:lstStyle/>
          <a:p>
            <a:pPr algn="ctr"/>
            <a:r>
              <a:rPr lang="en-US" sz="2400" dirty="0">
                <a:solidFill>
                  <a:srgbClr val="2B69B7"/>
                </a:solidFill>
              </a:rPr>
              <a:t>Driver</a:t>
            </a:r>
          </a:p>
        </p:txBody>
      </p:sp>
      <p:sp>
        <p:nvSpPr>
          <p:cNvPr id="21" name="Freeform 20"/>
          <p:cNvSpPr/>
          <p:nvPr/>
        </p:nvSpPr>
        <p:spPr>
          <a:xfrm>
            <a:off x="7897001" y="4953499"/>
            <a:ext cx="1848639" cy="903268"/>
          </a:xfrm>
          <a:custGeom>
            <a:avLst/>
            <a:gdLst>
              <a:gd name="connsiteX0" fmla="*/ 0 w 1803400"/>
              <a:gd name="connsiteY0" fmla="*/ 336550 h 806450"/>
              <a:gd name="connsiteX1" fmla="*/ 781050 w 1803400"/>
              <a:gd name="connsiteY1" fmla="*/ 0 h 806450"/>
              <a:gd name="connsiteX2" fmla="*/ 1803400 w 1803400"/>
              <a:gd name="connsiteY2" fmla="*/ 225425 h 806450"/>
              <a:gd name="connsiteX3" fmla="*/ 1158875 w 1803400"/>
              <a:gd name="connsiteY3" fmla="*/ 806450 h 806450"/>
              <a:gd name="connsiteX4" fmla="*/ 0 w 1803400"/>
              <a:gd name="connsiteY4" fmla="*/ 336550 h 806450"/>
              <a:gd name="connsiteX0" fmla="*/ 0 w 2087801"/>
              <a:gd name="connsiteY0" fmla="*/ 336550 h 806450"/>
              <a:gd name="connsiteX1" fmla="*/ 781050 w 2087801"/>
              <a:gd name="connsiteY1" fmla="*/ 0 h 806450"/>
              <a:gd name="connsiteX2" fmla="*/ 2087801 w 2087801"/>
              <a:gd name="connsiteY2" fmla="*/ 289971 h 806450"/>
              <a:gd name="connsiteX3" fmla="*/ 1158875 w 2087801"/>
              <a:gd name="connsiteY3" fmla="*/ 806450 h 806450"/>
              <a:gd name="connsiteX4" fmla="*/ 0 w 2087801"/>
              <a:gd name="connsiteY4" fmla="*/ 336550 h 806450"/>
              <a:gd name="connsiteX0" fmla="*/ 0 w 2087801"/>
              <a:gd name="connsiteY0" fmla="*/ 336550 h 838723"/>
              <a:gd name="connsiteX1" fmla="*/ 781050 w 2087801"/>
              <a:gd name="connsiteY1" fmla="*/ 0 h 838723"/>
              <a:gd name="connsiteX2" fmla="*/ 2087801 w 2087801"/>
              <a:gd name="connsiteY2" fmla="*/ 289971 h 838723"/>
              <a:gd name="connsiteX3" fmla="*/ 1121779 w 2087801"/>
              <a:gd name="connsiteY3" fmla="*/ 838723 h 838723"/>
              <a:gd name="connsiteX4" fmla="*/ 0 w 2087801"/>
              <a:gd name="connsiteY4" fmla="*/ 336550 h 838723"/>
              <a:gd name="connsiteX0" fmla="*/ 0 w 2087801"/>
              <a:gd name="connsiteY0" fmla="*/ 336550 h 838723"/>
              <a:gd name="connsiteX1" fmla="*/ 879972 w 2087801"/>
              <a:gd name="connsiteY1" fmla="*/ 0 h 838723"/>
              <a:gd name="connsiteX2" fmla="*/ 2087801 w 2087801"/>
              <a:gd name="connsiteY2" fmla="*/ 289971 h 838723"/>
              <a:gd name="connsiteX3" fmla="*/ 1121779 w 2087801"/>
              <a:gd name="connsiteY3" fmla="*/ 838723 h 838723"/>
              <a:gd name="connsiteX4" fmla="*/ 0 w 2087801"/>
              <a:gd name="connsiteY4" fmla="*/ 336550 h 838723"/>
              <a:gd name="connsiteX0" fmla="*/ 0 w 2087801"/>
              <a:gd name="connsiteY0" fmla="*/ 336550 h 860238"/>
              <a:gd name="connsiteX1" fmla="*/ 879972 w 2087801"/>
              <a:gd name="connsiteY1" fmla="*/ 0 h 860238"/>
              <a:gd name="connsiteX2" fmla="*/ 2087801 w 2087801"/>
              <a:gd name="connsiteY2" fmla="*/ 289971 h 860238"/>
              <a:gd name="connsiteX3" fmla="*/ 1084683 w 2087801"/>
              <a:gd name="connsiteY3" fmla="*/ 860238 h 860238"/>
              <a:gd name="connsiteX4" fmla="*/ 0 w 2087801"/>
              <a:gd name="connsiteY4" fmla="*/ 336550 h 860238"/>
              <a:gd name="connsiteX0" fmla="*/ 0 w 2063070"/>
              <a:gd name="connsiteY0" fmla="*/ 336550 h 860238"/>
              <a:gd name="connsiteX1" fmla="*/ 879972 w 2063070"/>
              <a:gd name="connsiteY1" fmla="*/ 0 h 860238"/>
              <a:gd name="connsiteX2" fmla="*/ 2063070 w 2063070"/>
              <a:gd name="connsiteY2" fmla="*/ 333001 h 860238"/>
              <a:gd name="connsiteX3" fmla="*/ 1084683 w 2063070"/>
              <a:gd name="connsiteY3" fmla="*/ 860238 h 860238"/>
              <a:gd name="connsiteX4" fmla="*/ 0 w 2063070"/>
              <a:gd name="connsiteY4" fmla="*/ 336550 h 860238"/>
              <a:gd name="connsiteX0" fmla="*/ 0 w 2063070"/>
              <a:gd name="connsiteY0" fmla="*/ 368823 h 892511"/>
              <a:gd name="connsiteX1" fmla="*/ 966528 w 2063070"/>
              <a:gd name="connsiteY1" fmla="*/ 0 h 892511"/>
              <a:gd name="connsiteX2" fmla="*/ 2063070 w 2063070"/>
              <a:gd name="connsiteY2" fmla="*/ 365274 h 892511"/>
              <a:gd name="connsiteX3" fmla="*/ 1084683 w 2063070"/>
              <a:gd name="connsiteY3" fmla="*/ 892511 h 892511"/>
              <a:gd name="connsiteX4" fmla="*/ 0 w 2063070"/>
              <a:gd name="connsiteY4" fmla="*/ 368823 h 892511"/>
              <a:gd name="connsiteX0" fmla="*/ 0 w 2063070"/>
              <a:gd name="connsiteY0" fmla="*/ 368823 h 892511"/>
              <a:gd name="connsiteX1" fmla="*/ 966528 w 2063070"/>
              <a:gd name="connsiteY1" fmla="*/ 0 h 892511"/>
              <a:gd name="connsiteX2" fmla="*/ 2063070 w 2063070"/>
              <a:gd name="connsiteY2" fmla="*/ 365274 h 892511"/>
              <a:gd name="connsiteX3" fmla="*/ 1146509 w 2063070"/>
              <a:gd name="connsiteY3" fmla="*/ 892511 h 892511"/>
              <a:gd name="connsiteX4" fmla="*/ 0 w 2063070"/>
              <a:gd name="connsiteY4" fmla="*/ 368823 h 892511"/>
              <a:gd name="connsiteX0" fmla="*/ 0 w 2124896"/>
              <a:gd name="connsiteY0" fmla="*/ 368823 h 892511"/>
              <a:gd name="connsiteX1" fmla="*/ 966528 w 2124896"/>
              <a:gd name="connsiteY1" fmla="*/ 0 h 892511"/>
              <a:gd name="connsiteX2" fmla="*/ 2124896 w 2124896"/>
              <a:gd name="connsiteY2" fmla="*/ 322244 h 892511"/>
              <a:gd name="connsiteX3" fmla="*/ 1146509 w 2124896"/>
              <a:gd name="connsiteY3" fmla="*/ 892511 h 892511"/>
              <a:gd name="connsiteX4" fmla="*/ 0 w 2124896"/>
              <a:gd name="connsiteY4" fmla="*/ 368823 h 892511"/>
              <a:gd name="connsiteX0" fmla="*/ 0 w 2124896"/>
              <a:gd name="connsiteY0" fmla="*/ 379580 h 903268"/>
              <a:gd name="connsiteX1" fmla="*/ 1028355 w 2124896"/>
              <a:gd name="connsiteY1" fmla="*/ 0 h 903268"/>
              <a:gd name="connsiteX2" fmla="*/ 2124896 w 2124896"/>
              <a:gd name="connsiteY2" fmla="*/ 333001 h 903268"/>
              <a:gd name="connsiteX3" fmla="*/ 1146509 w 2124896"/>
              <a:gd name="connsiteY3" fmla="*/ 903268 h 903268"/>
              <a:gd name="connsiteX4" fmla="*/ 0 w 2124896"/>
              <a:gd name="connsiteY4" fmla="*/ 379580 h 903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24896" h="903268">
                <a:moveTo>
                  <a:pt x="0" y="379580"/>
                </a:moveTo>
                <a:lnTo>
                  <a:pt x="1028355" y="0"/>
                </a:lnTo>
                <a:lnTo>
                  <a:pt x="2124896" y="333001"/>
                </a:lnTo>
                <a:lnTo>
                  <a:pt x="1146509" y="903268"/>
                </a:lnTo>
                <a:lnTo>
                  <a:pt x="0" y="37958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189919" y="1291454"/>
            <a:ext cx="3083723" cy="987555"/>
          </a:xfrm>
          <a:prstGeom prst="rect">
            <a:avLst/>
          </a:prstGeom>
          <a:solidFill>
            <a:srgbClr val="FFFFFF"/>
          </a:solidFill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5335" tIns="42671" rIns="85335" bIns="42671" rtlCol="0" anchor="ctr"/>
          <a:lstStyle/>
          <a:p>
            <a:pPr algn="ctr"/>
            <a:r>
              <a:rPr lang="en-US" sz="3733" dirty="0">
                <a:solidFill>
                  <a:schemeClr val="tx1"/>
                </a:solidFill>
              </a:rPr>
              <a:t>Switch OS</a:t>
            </a:r>
          </a:p>
        </p:txBody>
      </p:sp>
      <p:cxnSp>
        <p:nvCxnSpPr>
          <p:cNvPr id="10" name="Straight Arrow Connector 9"/>
          <p:cNvCxnSpPr>
            <a:stCxn id="27" idx="1"/>
            <a:endCxn id="7" idx="0"/>
          </p:cNvCxnSpPr>
          <p:nvPr/>
        </p:nvCxnSpPr>
        <p:spPr>
          <a:xfrm flipH="1">
            <a:off x="3714590" y="2067727"/>
            <a:ext cx="13634" cy="1003012"/>
          </a:xfrm>
          <a:prstGeom prst="straightConnector1">
            <a:avLst/>
          </a:prstGeom>
          <a:ln w="38100">
            <a:solidFill>
              <a:srgbClr val="ED7D3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Elbow Connector 42"/>
          <p:cNvCxnSpPr>
            <a:stCxn id="7" idx="2"/>
          </p:cNvCxnSpPr>
          <p:nvPr/>
        </p:nvCxnSpPr>
        <p:spPr>
          <a:xfrm rot="16200000" flipH="1">
            <a:off x="5027168" y="2761172"/>
            <a:ext cx="1263766" cy="3888922"/>
          </a:xfrm>
          <a:prstGeom prst="bentConnector2">
            <a:avLst/>
          </a:prstGeom>
          <a:ln w="38100">
            <a:solidFill>
              <a:srgbClr val="ED7D3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97026" y="-23714"/>
            <a:ext cx="10515600" cy="1325563"/>
          </a:xfrm>
        </p:spPr>
        <p:txBody>
          <a:bodyPr>
            <a:noAutofit/>
          </a:bodyPr>
          <a:lstStyle/>
          <a:p>
            <a:r>
              <a:rPr lang="en-US" sz="4800" b="1" dirty="0"/>
              <a:t>Reducing complexity</a:t>
            </a:r>
          </a:p>
        </p:txBody>
      </p:sp>
      <p:sp>
        <p:nvSpPr>
          <p:cNvPr id="2" name="Oval 1"/>
          <p:cNvSpPr/>
          <p:nvPr/>
        </p:nvSpPr>
        <p:spPr>
          <a:xfrm>
            <a:off x="3644231" y="1754728"/>
            <a:ext cx="167985" cy="320040"/>
          </a:xfrm>
          <a:prstGeom prst="ellipse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 rot="16200000">
            <a:off x="3770122" y="5178867"/>
            <a:ext cx="167985" cy="320040"/>
          </a:xfrm>
          <a:prstGeom prst="ellipse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nip Single Corner Rectangle 26"/>
          <p:cNvSpPr/>
          <p:nvPr/>
        </p:nvSpPr>
        <p:spPr>
          <a:xfrm>
            <a:off x="3017024" y="1364801"/>
            <a:ext cx="1422400" cy="702926"/>
          </a:xfrm>
          <a:prstGeom prst="snip1Rect">
            <a:avLst/>
          </a:prstGeom>
          <a:solidFill>
            <a:srgbClr val="ED7D31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My switch.p4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292360" y="6173356"/>
            <a:ext cx="3820266" cy="578618"/>
          </a:xfrm>
          <a:prstGeom prst="rect">
            <a:avLst/>
          </a:prstGeom>
          <a:noFill/>
        </p:spPr>
        <p:txBody>
          <a:bodyPr wrap="none" lIns="85339" tIns="42671" rIns="85339" bIns="42671" rtlCol="0">
            <a:spAutoFit/>
          </a:bodyPr>
          <a:lstStyle/>
          <a:p>
            <a:r>
              <a:rPr lang="en-US" sz="3200" dirty="0"/>
              <a:t>Programmable Switch</a:t>
            </a:r>
          </a:p>
        </p:txBody>
      </p:sp>
    </p:spTree>
    <p:extLst>
      <p:ext uri="{BB962C8B-B14F-4D97-AF65-F5344CB8AC3E}">
        <p14:creationId xmlns:p14="http://schemas.microsoft.com/office/powerpoint/2010/main" val="1806262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33333E-6 L -0.00104 0.47893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0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0.29075 -0.00092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31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" grpId="0" animBg="1"/>
      <p:bldP spid="2" grpId="1" animBg="1"/>
      <p:bldP spid="2" grpId="2" animBg="1"/>
      <p:bldP spid="26" grpId="0" animBg="1"/>
      <p:bldP spid="26" grpId="1" animBg="1"/>
      <p:bldP spid="26" grpId="2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122363"/>
            <a:ext cx="10965366" cy="2387600"/>
          </a:xfrm>
        </p:spPr>
        <p:txBody>
          <a:bodyPr>
            <a:normAutofit/>
          </a:bodyPr>
          <a:lstStyle/>
          <a:p>
            <a:r>
              <a:rPr lang="en-US" dirty="0"/>
              <a:t>How programmability is being used 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070517" y="2482811"/>
            <a:ext cx="10043531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         </a:t>
            </a:r>
            <a:r>
              <a:rPr lang="en-US" sz="5400" b="1" dirty="0"/>
              <a:t>Adding new features</a:t>
            </a:r>
            <a:endParaRPr lang="en-US" b="1" dirty="0"/>
          </a:p>
        </p:txBody>
      </p:sp>
      <p:sp>
        <p:nvSpPr>
          <p:cNvPr id="4" name="Oval 3"/>
          <p:cNvSpPr/>
          <p:nvPr/>
        </p:nvSpPr>
        <p:spPr>
          <a:xfrm>
            <a:off x="2107646" y="3993044"/>
            <a:ext cx="784242" cy="765855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816546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650" y="107547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/>
              <a:t>Adding features: Some examples so far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609600" y="1547813"/>
            <a:ext cx="11582400" cy="5486400"/>
          </a:xfrm>
        </p:spPr>
        <p:txBody>
          <a:bodyPr/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/>
              <a:t>New encapsulations and tunnels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/>
              <a:t>New ways to tag packets for special treatment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/>
              <a:t>New approaches to routing: </a:t>
            </a:r>
            <a:r>
              <a:rPr lang="en-US" sz="3200" i="1" dirty="0"/>
              <a:t>e.g. source routing in MSDCs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/>
              <a:t>New approaches to congestion control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/>
              <a:t>New ways to process packets: </a:t>
            </a:r>
            <a:r>
              <a:rPr lang="en-US" sz="3200" i="1" dirty="0"/>
              <a:t>e.g. processing ticker-symbols</a:t>
            </a:r>
          </a:p>
        </p:txBody>
      </p:sp>
    </p:spTree>
    <p:extLst>
      <p:ext uri="{BB962C8B-B14F-4D97-AF65-F5344CB8AC3E}">
        <p14:creationId xmlns:p14="http://schemas.microsoft.com/office/powerpoint/2010/main" val="3015996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353" y="3166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/>
              <a:t>Example new </a:t>
            </a:r>
            <a:r>
              <a:rPr lang="en-US" sz="5400" b="1"/>
              <a:t>applications using P4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1209404" y="2207375"/>
            <a:ext cx="11582400" cy="49305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300"/>
              <a:t>Example #1: Layer-4 Load Balancer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4699263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6533"/>
            <a:ext cx="10515600" cy="1325563"/>
          </a:xfrm>
        </p:spPr>
        <p:txBody>
          <a:bodyPr/>
          <a:lstStyle/>
          <a:p>
            <a:r>
              <a:rPr lang="en-US" dirty="0"/>
              <a:t>Today: Hardware Layer 4 Load-balancing</a:t>
            </a:r>
          </a:p>
        </p:txBody>
      </p:sp>
      <p:grpSp>
        <p:nvGrpSpPr>
          <p:cNvPr id="83" name="Group 82"/>
          <p:cNvGrpSpPr/>
          <p:nvPr/>
        </p:nvGrpSpPr>
        <p:grpSpPr>
          <a:xfrm>
            <a:off x="6133778" y="4216335"/>
            <a:ext cx="710289" cy="2032228"/>
            <a:chOff x="838200" y="4294980"/>
            <a:chExt cx="710289" cy="2032228"/>
          </a:xfrm>
        </p:grpSpPr>
        <p:grpSp>
          <p:nvGrpSpPr>
            <p:cNvPr id="40" name="Group 39"/>
            <p:cNvGrpSpPr>
              <a:grpSpLocks noChangeAspect="1"/>
            </p:cNvGrpSpPr>
            <p:nvPr/>
          </p:nvGrpSpPr>
          <p:grpSpPr>
            <a:xfrm>
              <a:off x="838200" y="5056311"/>
              <a:ext cx="710289" cy="255788"/>
              <a:chOff x="12523788" y="-511175"/>
              <a:chExt cx="13454062" cy="4845051"/>
            </a:xfrm>
          </p:grpSpPr>
          <p:sp>
            <p:nvSpPr>
              <p:cNvPr id="41" name="Freeform 40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4845050"/>
              </a:xfrm>
              <a:custGeom>
                <a:avLst/>
                <a:gdLst>
                  <a:gd name="T0" fmla="*/ 778 w 8475"/>
                  <a:gd name="T1" fmla="*/ 0 h 3052"/>
                  <a:gd name="T2" fmla="*/ 0 w 8475"/>
                  <a:gd name="T3" fmla="*/ 777 h 3052"/>
                  <a:gd name="T4" fmla="*/ 0 w 8475"/>
                  <a:gd name="T5" fmla="*/ 777 h 3052"/>
                  <a:gd name="T6" fmla="*/ 0 w 8475"/>
                  <a:gd name="T7" fmla="*/ 3052 h 3052"/>
                  <a:gd name="T8" fmla="*/ 3851 w 8475"/>
                  <a:gd name="T9" fmla="*/ 3052 h 3052"/>
                  <a:gd name="T10" fmla="*/ 7705 w 8475"/>
                  <a:gd name="T11" fmla="*/ 3052 h 3052"/>
                  <a:gd name="T12" fmla="*/ 7705 w 8475"/>
                  <a:gd name="T13" fmla="*/ 3052 h 3052"/>
                  <a:gd name="T14" fmla="*/ 8475 w 8475"/>
                  <a:gd name="T15" fmla="*/ 2273 h 3052"/>
                  <a:gd name="T16" fmla="*/ 8475 w 8475"/>
                  <a:gd name="T17" fmla="*/ 0 h 3052"/>
                  <a:gd name="T18" fmla="*/ 778 w 8475"/>
                  <a:gd name="T19" fmla="*/ 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475" h="3052">
                    <a:moveTo>
                      <a:pt x="778" y="0"/>
                    </a:moveTo>
                    <a:lnTo>
                      <a:pt x="0" y="777"/>
                    </a:lnTo>
                    <a:lnTo>
                      <a:pt x="0" y="777"/>
                    </a:lnTo>
                    <a:lnTo>
                      <a:pt x="0" y="3052"/>
                    </a:lnTo>
                    <a:lnTo>
                      <a:pt x="3851" y="3052"/>
                    </a:lnTo>
                    <a:lnTo>
                      <a:pt x="7705" y="3052"/>
                    </a:lnTo>
                    <a:lnTo>
                      <a:pt x="7705" y="3052"/>
                    </a:lnTo>
                    <a:lnTo>
                      <a:pt x="8475" y="2273"/>
                    </a:lnTo>
                    <a:lnTo>
                      <a:pt x="8475" y="0"/>
                    </a:lnTo>
                    <a:lnTo>
                      <a:pt x="778" y="0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42" name="Freeform 41"/>
              <p:cNvSpPr>
                <a:spLocks/>
              </p:cNvSpPr>
              <p:nvPr/>
            </p:nvSpPr>
            <p:spPr bwMode="auto">
              <a:xfrm>
                <a:off x="12523788" y="722313"/>
                <a:ext cx="12231687" cy="3611563"/>
              </a:xfrm>
              <a:custGeom>
                <a:avLst/>
                <a:gdLst>
                  <a:gd name="T0" fmla="*/ 7705 w 7705"/>
                  <a:gd name="T1" fmla="*/ 2275 h 2275"/>
                  <a:gd name="T2" fmla="*/ 0 w 7705"/>
                  <a:gd name="T3" fmla="*/ 2275 h 2275"/>
                  <a:gd name="T4" fmla="*/ 0 w 7705"/>
                  <a:gd name="T5" fmla="*/ 1127 h 2275"/>
                  <a:gd name="T6" fmla="*/ 0 w 7705"/>
                  <a:gd name="T7" fmla="*/ 0 h 2275"/>
                  <a:gd name="T8" fmla="*/ 7705 w 7705"/>
                  <a:gd name="T9" fmla="*/ 0 h 2275"/>
                  <a:gd name="T10" fmla="*/ 7705 w 7705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5" h="2275">
                    <a:moveTo>
                      <a:pt x="7705" y="2275"/>
                    </a:moveTo>
                    <a:lnTo>
                      <a:pt x="0" y="2275"/>
                    </a:lnTo>
                    <a:lnTo>
                      <a:pt x="0" y="1127"/>
                    </a:lnTo>
                    <a:lnTo>
                      <a:pt x="0" y="0"/>
                    </a:lnTo>
                    <a:lnTo>
                      <a:pt x="7705" y="0"/>
                    </a:lnTo>
                    <a:lnTo>
                      <a:pt x="7705" y="2275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43" name="Freeform 42"/>
              <p:cNvSpPr>
                <a:spLocks/>
              </p:cNvSpPr>
              <p:nvPr/>
            </p:nvSpPr>
            <p:spPr bwMode="auto">
              <a:xfrm>
                <a:off x="18637250" y="722313"/>
                <a:ext cx="6118225" cy="3611563"/>
              </a:xfrm>
              <a:custGeom>
                <a:avLst/>
                <a:gdLst>
                  <a:gd name="T0" fmla="*/ 3854 w 3854"/>
                  <a:gd name="T1" fmla="*/ 2275 h 2275"/>
                  <a:gd name="T2" fmla="*/ 383 w 3854"/>
                  <a:gd name="T3" fmla="*/ 2275 h 2275"/>
                  <a:gd name="T4" fmla="*/ 0 w 3854"/>
                  <a:gd name="T5" fmla="*/ 2275 h 2275"/>
                  <a:gd name="T6" fmla="*/ 0 w 3854"/>
                  <a:gd name="T7" fmla="*/ 0 h 2275"/>
                  <a:gd name="T8" fmla="*/ 3854 w 3854"/>
                  <a:gd name="T9" fmla="*/ 0 h 2275"/>
                  <a:gd name="T10" fmla="*/ 3854 w 3854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54" h="2275">
                    <a:moveTo>
                      <a:pt x="3854" y="2275"/>
                    </a:moveTo>
                    <a:lnTo>
                      <a:pt x="383" y="2275"/>
                    </a:lnTo>
                    <a:lnTo>
                      <a:pt x="0" y="2275"/>
                    </a:lnTo>
                    <a:lnTo>
                      <a:pt x="0" y="0"/>
                    </a:lnTo>
                    <a:lnTo>
                      <a:pt x="3854" y="0"/>
                    </a:lnTo>
                    <a:lnTo>
                      <a:pt x="3854" y="2275"/>
                    </a:lnTo>
                    <a:close/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44" name="Freeform 43"/>
              <p:cNvSpPr>
                <a:spLocks/>
              </p:cNvSpPr>
              <p:nvPr/>
            </p:nvSpPr>
            <p:spPr bwMode="auto">
              <a:xfrm>
                <a:off x="24755475" y="-511175"/>
                <a:ext cx="1222375" cy="4845050"/>
              </a:xfrm>
              <a:custGeom>
                <a:avLst/>
                <a:gdLst>
                  <a:gd name="T0" fmla="*/ 0 w 770"/>
                  <a:gd name="T1" fmla="*/ 3052 h 3052"/>
                  <a:gd name="T2" fmla="*/ 770 w 770"/>
                  <a:gd name="T3" fmla="*/ 2273 h 3052"/>
                  <a:gd name="T4" fmla="*/ 770 w 770"/>
                  <a:gd name="T5" fmla="*/ 1901 h 3052"/>
                  <a:gd name="T6" fmla="*/ 770 w 770"/>
                  <a:gd name="T7" fmla="*/ 0 h 3052"/>
                  <a:gd name="T8" fmla="*/ 0 w 770"/>
                  <a:gd name="T9" fmla="*/ 777 h 3052"/>
                  <a:gd name="T10" fmla="*/ 0 w 770"/>
                  <a:gd name="T11" fmla="*/ 3052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" h="3052">
                    <a:moveTo>
                      <a:pt x="0" y="3052"/>
                    </a:moveTo>
                    <a:lnTo>
                      <a:pt x="770" y="2273"/>
                    </a:lnTo>
                    <a:lnTo>
                      <a:pt x="770" y="1901"/>
                    </a:lnTo>
                    <a:lnTo>
                      <a:pt x="770" y="0"/>
                    </a:lnTo>
                    <a:lnTo>
                      <a:pt x="0" y="777"/>
                    </a:lnTo>
                    <a:lnTo>
                      <a:pt x="0" y="3052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45" name="Freeform 44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1233488"/>
              </a:xfrm>
              <a:custGeom>
                <a:avLst/>
                <a:gdLst>
                  <a:gd name="T0" fmla="*/ 8475 w 8475"/>
                  <a:gd name="T1" fmla="*/ 0 h 777"/>
                  <a:gd name="T2" fmla="*/ 7705 w 8475"/>
                  <a:gd name="T3" fmla="*/ 777 h 777"/>
                  <a:gd name="T4" fmla="*/ 0 w 8475"/>
                  <a:gd name="T5" fmla="*/ 777 h 777"/>
                  <a:gd name="T6" fmla="*/ 778 w 8475"/>
                  <a:gd name="T7" fmla="*/ 0 h 777"/>
                  <a:gd name="T8" fmla="*/ 4237 w 8475"/>
                  <a:gd name="T9" fmla="*/ 0 h 777"/>
                  <a:gd name="T10" fmla="*/ 8475 w 8475"/>
                  <a:gd name="T11" fmla="*/ 0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75" h="777">
                    <a:moveTo>
                      <a:pt x="8475" y="0"/>
                    </a:moveTo>
                    <a:lnTo>
                      <a:pt x="7705" y="777"/>
                    </a:lnTo>
                    <a:lnTo>
                      <a:pt x="0" y="777"/>
                    </a:lnTo>
                    <a:lnTo>
                      <a:pt x="778" y="0"/>
                    </a:lnTo>
                    <a:lnTo>
                      <a:pt x="4237" y="0"/>
                    </a:lnTo>
                    <a:lnTo>
                      <a:pt x="847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46" name="Rectangle 45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10782300" cy="1912938"/>
              </a:xfrm>
              <a:prstGeom prst="rect">
                <a:avLst/>
              </a:pr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47" name="Rectangle 46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5389562" cy="1912938"/>
              </a:xfrm>
              <a:prstGeom prst="rect">
                <a:avLst/>
              </a:prstGeom>
              <a:solidFill>
                <a:srgbClr val="4B4A4B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48" name="Rectangle 47"/>
              <p:cNvSpPr>
                <a:spLocks noChangeArrowheads="1"/>
              </p:cNvSpPr>
              <p:nvPr/>
            </p:nvSpPr>
            <p:spPr bwMode="auto">
              <a:xfrm>
                <a:off x="13874750" y="2247900"/>
                <a:ext cx="604837" cy="619125"/>
              </a:xfrm>
              <a:prstGeom prst="rect">
                <a:avLst/>
              </a:prstGeom>
              <a:solidFill>
                <a:srgbClr val="60BA5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</p:grpSp>
        <p:grpSp>
          <p:nvGrpSpPr>
            <p:cNvPr id="148" name="Group 147"/>
            <p:cNvGrpSpPr/>
            <p:nvPr/>
          </p:nvGrpSpPr>
          <p:grpSpPr>
            <a:xfrm>
              <a:off x="838200" y="4294980"/>
              <a:ext cx="710289" cy="2032228"/>
              <a:chOff x="2133452" y="2908825"/>
              <a:chExt cx="710289" cy="2032228"/>
            </a:xfrm>
          </p:grpSpPr>
          <p:grpSp>
            <p:nvGrpSpPr>
              <p:cNvPr id="4" name="Group 3"/>
              <p:cNvGrpSpPr>
                <a:grpSpLocks noChangeAspect="1"/>
              </p:cNvGrpSpPr>
              <p:nvPr/>
            </p:nvGrpSpPr>
            <p:grpSpPr>
              <a:xfrm>
                <a:off x="2133452" y="4685265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5" name="Freeform 4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" name="Freeform 5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" name="Freeform 6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" name="Freeform 7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9" name="Freeform 8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10" name="Rectangle 9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11" name="Rectangle 10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12" name="Rectangle 11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13" name="Group 12"/>
              <p:cNvGrpSpPr>
                <a:grpSpLocks noChangeAspect="1"/>
              </p:cNvGrpSpPr>
              <p:nvPr/>
            </p:nvGrpSpPr>
            <p:grpSpPr>
              <a:xfrm>
                <a:off x="2133452" y="4431487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14" name="Freeform 13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15" name="Freeform 14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16" name="Freeform 15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17" name="Freeform 16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18" name="Freeform 17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19" name="Rectangle 18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20" name="Rectangle 19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21" name="Rectangle 20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22" name="Group 21"/>
              <p:cNvGrpSpPr>
                <a:grpSpLocks noChangeAspect="1"/>
              </p:cNvGrpSpPr>
              <p:nvPr/>
            </p:nvGrpSpPr>
            <p:grpSpPr>
              <a:xfrm>
                <a:off x="2133452" y="4177710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23" name="Freeform 22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24" name="Freeform 23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25" name="Freeform 24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26" name="Freeform 25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27" name="Freeform 26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28" name="Rectangle 27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29" name="Rectangle 28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30" name="Rectangle 29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31" name="Group 30"/>
              <p:cNvGrpSpPr>
                <a:grpSpLocks noChangeAspect="1"/>
              </p:cNvGrpSpPr>
              <p:nvPr/>
            </p:nvGrpSpPr>
            <p:grpSpPr>
              <a:xfrm>
                <a:off x="2133452" y="3923933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32" name="Freeform 31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33" name="Freeform 32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34" name="Freeform 33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35" name="Freeform 34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36" name="Freeform 35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37" name="Rectangle 36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38" name="Rectangle 37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39" name="Rectangle 38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49" name="Group 48"/>
              <p:cNvGrpSpPr>
                <a:grpSpLocks noChangeAspect="1"/>
              </p:cNvGrpSpPr>
              <p:nvPr/>
            </p:nvGrpSpPr>
            <p:grpSpPr>
              <a:xfrm>
                <a:off x="2133452" y="3416379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50" name="Freeform 49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1" name="Freeform 50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2" name="Freeform 51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3" name="Freeform 52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4" name="Freeform 53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5" name="Rectangle 54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6" name="Rectangle 55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7" name="Rectangle 56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58" name="Group 57"/>
              <p:cNvGrpSpPr>
                <a:grpSpLocks noChangeAspect="1"/>
              </p:cNvGrpSpPr>
              <p:nvPr/>
            </p:nvGrpSpPr>
            <p:grpSpPr>
              <a:xfrm>
                <a:off x="2133452" y="3162602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59" name="Freeform 58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0" name="Freeform 59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1" name="Freeform 60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2" name="Freeform 61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3" name="Freeform 62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4" name="Rectangle 63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5" name="Rectangle 64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6" name="Rectangle 65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67" name="Group 66"/>
              <p:cNvGrpSpPr>
                <a:grpSpLocks noChangeAspect="1"/>
              </p:cNvGrpSpPr>
              <p:nvPr/>
            </p:nvGrpSpPr>
            <p:grpSpPr>
              <a:xfrm>
                <a:off x="2133452" y="2908825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68" name="Freeform 67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9" name="Freeform 68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0" name="Freeform 69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1" name="Freeform 70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2" name="Freeform 71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3" name="Rectangle 72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4" name="Rectangle 73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5" name="Rectangle 74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</p:grpSp>
      </p:grpSp>
      <p:grpSp>
        <p:nvGrpSpPr>
          <p:cNvPr id="482" name="Group 481"/>
          <p:cNvGrpSpPr/>
          <p:nvPr/>
        </p:nvGrpSpPr>
        <p:grpSpPr>
          <a:xfrm>
            <a:off x="7031842" y="4216335"/>
            <a:ext cx="710289" cy="2032228"/>
            <a:chOff x="838200" y="4294980"/>
            <a:chExt cx="710289" cy="2032228"/>
          </a:xfrm>
        </p:grpSpPr>
        <p:grpSp>
          <p:nvGrpSpPr>
            <p:cNvPr id="483" name="Group 482"/>
            <p:cNvGrpSpPr>
              <a:grpSpLocks noChangeAspect="1"/>
            </p:cNvGrpSpPr>
            <p:nvPr/>
          </p:nvGrpSpPr>
          <p:grpSpPr>
            <a:xfrm>
              <a:off x="838200" y="5056311"/>
              <a:ext cx="710289" cy="255788"/>
              <a:chOff x="12523788" y="-511175"/>
              <a:chExt cx="13454062" cy="4845051"/>
            </a:xfrm>
          </p:grpSpPr>
          <p:sp>
            <p:nvSpPr>
              <p:cNvPr id="548" name="Freeform 547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4845050"/>
              </a:xfrm>
              <a:custGeom>
                <a:avLst/>
                <a:gdLst>
                  <a:gd name="T0" fmla="*/ 778 w 8475"/>
                  <a:gd name="T1" fmla="*/ 0 h 3052"/>
                  <a:gd name="T2" fmla="*/ 0 w 8475"/>
                  <a:gd name="T3" fmla="*/ 777 h 3052"/>
                  <a:gd name="T4" fmla="*/ 0 w 8475"/>
                  <a:gd name="T5" fmla="*/ 777 h 3052"/>
                  <a:gd name="T6" fmla="*/ 0 w 8475"/>
                  <a:gd name="T7" fmla="*/ 3052 h 3052"/>
                  <a:gd name="T8" fmla="*/ 3851 w 8475"/>
                  <a:gd name="T9" fmla="*/ 3052 h 3052"/>
                  <a:gd name="T10" fmla="*/ 7705 w 8475"/>
                  <a:gd name="T11" fmla="*/ 3052 h 3052"/>
                  <a:gd name="T12" fmla="*/ 7705 w 8475"/>
                  <a:gd name="T13" fmla="*/ 3052 h 3052"/>
                  <a:gd name="T14" fmla="*/ 8475 w 8475"/>
                  <a:gd name="T15" fmla="*/ 2273 h 3052"/>
                  <a:gd name="T16" fmla="*/ 8475 w 8475"/>
                  <a:gd name="T17" fmla="*/ 0 h 3052"/>
                  <a:gd name="T18" fmla="*/ 778 w 8475"/>
                  <a:gd name="T19" fmla="*/ 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475" h="3052">
                    <a:moveTo>
                      <a:pt x="778" y="0"/>
                    </a:moveTo>
                    <a:lnTo>
                      <a:pt x="0" y="777"/>
                    </a:lnTo>
                    <a:lnTo>
                      <a:pt x="0" y="777"/>
                    </a:lnTo>
                    <a:lnTo>
                      <a:pt x="0" y="3052"/>
                    </a:lnTo>
                    <a:lnTo>
                      <a:pt x="3851" y="3052"/>
                    </a:lnTo>
                    <a:lnTo>
                      <a:pt x="7705" y="3052"/>
                    </a:lnTo>
                    <a:lnTo>
                      <a:pt x="7705" y="3052"/>
                    </a:lnTo>
                    <a:lnTo>
                      <a:pt x="8475" y="2273"/>
                    </a:lnTo>
                    <a:lnTo>
                      <a:pt x="8475" y="0"/>
                    </a:lnTo>
                    <a:lnTo>
                      <a:pt x="778" y="0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549" name="Freeform 548"/>
              <p:cNvSpPr>
                <a:spLocks/>
              </p:cNvSpPr>
              <p:nvPr/>
            </p:nvSpPr>
            <p:spPr bwMode="auto">
              <a:xfrm>
                <a:off x="12523788" y="722313"/>
                <a:ext cx="12231687" cy="3611563"/>
              </a:xfrm>
              <a:custGeom>
                <a:avLst/>
                <a:gdLst>
                  <a:gd name="T0" fmla="*/ 7705 w 7705"/>
                  <a:gd name="T1" fmla="*/ 2275 h 2275"/>
                  <a:gd name="T2" fmla="*/ 0 w 7705"/>
                  <a:gd name="T3" fmla="*/ 2275 h 2275"/>
                  <a:gd name="T4" fmla="*/ 0 w 7705"/>
                  <a:gd name="T5" fmla="*/ 1127 h 2275"/>
                  <a:gd name="T6" fmla="*/ 0 w 7705"/>
                  <a:gd name="T7" fmla="*/ 0 h 2275"/>
                  <a:gd name="T8" fmla="*/ 7705 w 7705"/>
                  <a:gd name="T9" fmla="*/ 0 h 2275"/>
                  <a:gd name="T10" fmla="*/ 7705 w 7705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5" h="2275">
                    <a:moveTo>
                      <a:pt x="7705" y="2275"/>
                    </a:moveTo>
                    <a:lnTo>
                      <a:pt x="0" y="2275"/>
                    </a:lnTo>
                    <a:lnTo>
                      <a:pt x="0" y="1127"/>
                    </a:lnTo>
                    <a:lnTo>
                      <a:pt x="0" y="0"/>
                    </a:lnTo>
                    <a:lnTo>
                      <a:pt x="7705" y="0"/>
                    </a:lnTo>
                    <a:lnTo>
                      <a:pt x="7705" y="2275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550" name="Freeform 549"/>
              <p:cNvSpPr>
                <a:spLocks/>
              </p:cNvSpPr>
              <p:nvPr/>
            </p:nvSpPr>
            <p:spPr bwMode="auto">
              <a:xfrm>
                <a:off x="18637250" y="722313"/>
                <a:ext cx="6118225" cy="3611563"/>
              </a:xfrm>
              <a:custGeom>
                <a:avLst/>
                <a:gdLst>
                  <a:gd name="T0" fmla="*/ 3854 w 3854"/>
                  <a:gd name="T1" fmla="*/ 2275 h 2275"/>
                  <a:gd name="T2" fmla="*/ 383 w 3854"/>
                  <a:gd name="T3" fmla="*/ 2275 h 2275"/>
                  <a:gd name="T4" fmla="*/ 0 w 3854"/>
                  <a:gd name="T5" fmla="*/ 2275 h 2275"/>
                  <a:gd name="T6" fmla="*/ 0 w 3854"/>
                  <a:gd name="T7" fmla="*/ 0 h 2275"/>
                  <a:gd name="T8" fmla="*/ 3854 w 3854"/>
                  <a:gd name="T9" fmla="*/ 0 h 2275"/>
                  <a:gd name="T10" fmla="*/ 3854 w 3854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54" h="2275">
                    <a:moveTo>
                      <a:pt x="3854" y="2275"/>
                    </a:moveTo>
                    <a:lnTo>
                      <a:pt x="383" y="2275"/>
                    </a:lnTo>
                    <a:lnTo>
                      <a:pt x="0" y="2275"/>
                    </a:lnTo>
                    <a:lnTo>
                      <a:pt x="0" y="0"/>
                    </a:lnTo>
                    <a:lnTo>
                      <a:pt x="3854" y="0"/>
                    </a:lnTo>
                    <a:lnTo>
                      <a:pt x="3854" y="2275"/>
                    </a:lnTo>
                    <a:close/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551" name="Freeform 550"/>
              <p:cNvSpPr>
                <a:spLocks/>
              </p:cNvSpPr>
              <p:nvPr/>
            </p:nvSpPr>
            <p:spPr bwMode="auto">
              <a:xfrm>
                <a:off x="24755475" y="-511175"/>
                <a:ext cx="1222375" cy="4845050"/>
              </a:xfrm>
              <a:custGeom>
                <a:avLst/>
                <a:gdLst>
                  <a:gd name="T0" fmla="*/ 0 w 770"/>
                  <a:gd name="T1" fmla="*/ 3052 h 3052"/>
                  <a:gd name="T2" fmla="*/ 770 w 770"/>
                  <a:gd name="T3" fmla="*/ 2273 h 3052"/>
                  <a:gd name="T4" fmla="*/ 770 w 770"/>
                  <a:gd name="T5" fmla="*/ 1901 h 3052"/>
                  <a:gd name="T6" fmla="*/ 770 w 770"/>
                  <a:gd name="T7" fmla="*/ 0 h 3052"/>
                  <a:gd name="T8" fmla="*/ 0 w 770"/>
                  <a:gd name="T9" fmla="*/ 777 h 3052"/>
                  <a:gd name="T10" fmla="*/ 0 w 770"/>
                  <a:gd name="T11" fmla="*/ 3052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" h="3052">
                    <a:moveTo>
                      <a:pt x="0" y="3052"/>
                    </a:moveTo>
                    <a:lnTo>
                      <a:pt x="770" y="2273"/>
                    </a:lnTo>
                    <a:lnTo>
                      <a:pt x="770" y="1901"/>
                    </a:lnTo>
                    <a:lnTo>
                      <a:pt x="770" y="0"/>
                    </a:lnTo>
                    <a:lnTo>
                      <a:pt x="0" y="777"/>
                    </a:lnTo>
                    <a:lnTo>
                      <a:pt x="0" y="3052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552" name="Freeform 551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1233488"/>
              </a:xfrm>
              <a:custGeom>
                <a:avLst/>
                <a:gdLst>
                  <a:gd name="T0" fmla="*/ 8475 w 8475"/>
                  <a:gd name="T1" fmla="*/ 0 h 777"/>
                  <a:gd name="T2" fmla="*/ 7705 w 8475"/>
                  <a:gd name="T3" fmla="*/ 777 h 777"/>
                  <a:gd name="T4" fmla="*/ 0 w 8475"/>
                  <a:gd name="T5" fmla="*/ 777 h 777"/>
                  <a:gd name="T6" fmla="*/ 778 w 8475"/>
                  <a:gd name="T7" fmla="*/ 0 h 777"/>
                  <a:gd name="T8" fmla="*/ 4237 w 8475"/>
                  <a:gd name="T9" fmla="*/ 0 h 777"/>
                  <a:gd name="T10" fmla="*/ 8475 w 8475"/>
                  <a:gd name="T11" fmla="*/ 0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75" h="777">
                    <a:moveTo>
                      <a:pt x="8475" y="0"/>
                    </a:moveTo>
                    <a:lnTo>
                      <a:pt x="7705" y="777"/>
                    </a:lnTo>
                    <a:lnTo>
                      <a:pt x="0" y="777"/>
                    </a:lnTo>
                    <a:lnTo>
                      <a:pt x="778" y="0"/>
                    </a:lnTo>
                    <a:lnTo>
                      <a:pt x="4237" y="0"/>
                    </a:lnTo>
                    <a:lnTo>
                      <a:pt x="847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553" name="Rectangle 552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10782300" cy="1912938"/>
              </a:xfrm>
              <a:prstGeom prst="rect">
                <a:avLst/>
              </a:pr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554" name="Rectangle 553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5389562" cy="1912938"/>
              </a:xfrm>
              <a:prstGeom prst="rect">
                <a:avLst/>
              </a:prstGeom>
              <a:solidFill>
                <a:srgbClr val="4B4A4B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555" name="Rectangle 554"/>
              <p:cNvSpPr>
                <a:spLocks noChangeArrowheads="1"/>
              </p:cNvSpPr>
              <p:nvPr/>
            </p:nvSpPr>
            <p:spPr bwMode="auto">
              <a:xfrm>
                <a:off x="13874750" y="2247900"/>
                <a:ext cx="604837" cy="619125"/>
              </a:xfrm>
              <a:prstGeom prst="rect">
                <a:avLst/>
              </a:prstGeom>
              <a:solidFill>
                <a:srgbClr val="60BA5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</p:grpSp>
        <p:grpSp>
          <p:nvGrpSpPr>
            <p:cNvPr id="484" name="Group 483"/>
            <p:cNvGrpSpPr/>
            <p:nvPr/>
          </p:nvGrpSpPr>
          <p:grpSpPr>
            <a:xfrm>
              <a:off x="838200" y="4294980"/>
              <a:ext cx="710289" cy="2032228"/>
              <a:chOff x="2133452" y="2908825"/>
              <a:chExt cx="710289" cy="2032228"/>
            </a:xfrm>
          </p:grpSpPr>
          <p:grpSp>
            <p:nvGrpSpPr>
              <p:cNvPr id="485" name="Group 484"/>
              <p:cNvGrpSpPr>
                <a:grpSpLocks noChangeAspect="1"/>
              </p:cNvGrpSpPr>
              <p:nvPr/>
            </p:nvGrpSpPr>
            <p:grpSpPr>
              <a:xfrm>
                <a:off x="2133452" y="4685265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540" name="Freeform 539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41" name="Freeform 540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42" name="Freeform 541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43" name="Freeform 542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44" name="Freeform 543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45" name="Rectangle 544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46" name="Rectangle 545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47" name="Rectangle 546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486" name="Group 485"/>
              <p:cNvGrpSpPr>
                <a:grpSpLocks noChangeAspect="1"/>
              </p:cNvGrpSpPr>
              <p:nvPr/>
            </p:nvGrpSpPr>
            <p:grpSpPr>
              <a:xfrm>
                <a:off x="2133452" y="4431487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532" name="Freeform 531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33" name="Freeform 532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34" name="Freeform 533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35" name="Freeform 534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36" name="Freeform 535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37" name="Rectangle 536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38" name="Rectangle 537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39" name="Rectangle 538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487" name="Group 486"/>
              <p:cNvGrpSpPr>
                <a:grpSpLocks noChangeAspect="1"/>
              </p:cNvGrpSpPr>
              <p:nvPr/>
            </p:nvGrpSpPr>
            <p:grpSpPr>
              <a:xfrm>
                <a:off x="2133452" y="4177710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524" name="Freeform 523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25" name="Freeform 524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26" name="Freeform 525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27" name="Freeform 526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28" name="Freeform 527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29" name="Rectangle 528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30" name="Rectangle 529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31" name="Rectangle 530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488" name="Group 487"/>
              <p:cNvGrpSpPr>
                <a:grpSpLocks noChangeAspect="1"/>
              </p:cNvGrpSpPr>
              <p:nvPr/>
            </p:nvGrpSpPr>
            <p:grpSpPr>
              <a:xfrm>
                <a:off x="2133452" y="3923933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516" name="Freeform 515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17" name="Freeform 516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18" name="Freeform 517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19" name="Freeform 518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20" name="Freeform 519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21" name="Rectangle 520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22" name="Rectangle 521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23" name="Rectangle 522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489" name="Group 488"/>
              <p:cNvGrpSpPr>
                <a:grpSpLocks noChangeAspect="1"/>
              </p:cNvGrpSpPr>
              <p:nvPr/>
            </p:nvGrpSpPr>
            <p:grpSpPr>
              <a:xfrm>
                <a:off x="2133452" y="3416379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508" name="Freeform 507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09" name="Freeform 508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10" name="Freeform 509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11" name="Freeform 510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12" name="Freeform 511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13" name="Rectangle 512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14" name="Rectangle 513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15" name="Rectangle 514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490" name="Group 489"/>
              <p:cNvGrpSpPr>
                <a:grpSpLocks noChangeAspect="1"/>
              </p:cNvGrpSpPr>
              <p:nvPr/>
            </p:nvGrpSpPr>
            <p:grpSpPr>
              <a:xfrm>
                <a:off x="2133452" y="3162602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500" name="Freeform 499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01" name="Freeform 500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02" name="Freeform 501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03" name="Freeform 502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04" name="Freeform 503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05" name="Rectangle 504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06" name="Rectangle 505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07" name="Rectangle 506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491" name="Group 490"/>
              <p:cNvGrpSpPr>
                <a:grpSpLocks noChangeAspect="1"/>
              </p:cNvGrpSpPr>
              <p:nvPr/>
            </p:nvGrpSpPr>
            <p:grpSpPr>
              <a:xfrm>
                <a:off x="2133452" y="2908825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492" name="Freeform 491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493" name="Freeform 492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494" name="Freeform 493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495" name="Freeform 494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496" name="Freeform 495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497" name="Rectangle 496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498" name="Rectangle 497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499" name="Rectangle 498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</p:grpSp>
      </p:grpSp>
      <p:grpSp>
        <p:nvGrpSpPr>
          <p:cNvPr id="556" name="Group 555"/>
          <p:cNvGrpSpPr/>
          <p:nvPr/>
        </p:nvGrpSpPr>
        <p:grpSpPr>
          <a:xfrm>
            <a:off x="7929906" y="4216335"/>
            <a:ext cx="710289" cy="2032228"/>
            <a:chOff x="838200" y="4294980"/>
            <a:chExt cx="710289" cy="2032228"/>
          </a:xfrm>
        </p:grpSpPr>
        <p:grpSp>
          <p:nvGrpSpPr>
            <p:cNvPr id="557" name="Group 556"/>
            <p:cNvGrpSpPr>
              <a:grpSpLocks noChangeAspect="1"/>
            </p:cNvGrpSpPr>
            <p:nvPr/>
          </p:nvGrpSpPr>
          <p:grpSpPr>
            <a:xfrm>
              <a:off x="838200" y="5056311"/>
              <a:ext cx="710289" cy="255788"/>
              <a:chOff x="12523788" y="-511175"/>
              <a:chExt cx="13454062" cy="4845051"/>
            </a:xfrm>
          </p:grpSpPr>
          <p:sp>
            <p:nvSpPr>
              <p:cNvPr id="622" name="Freeform 621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4845050"/>
              </a:xfrm>
              <a:custGeom>
                <a:avLst/>
                <a:gdLst>
                  <a:gd name="T0" fmla="*/ 778 w 8475"/>
                  <a:gd name="T1" fmla="*/ 0 h 3052"/>
                  <a:gd name="T2" fmla="*/ 0 w 8475"/>
                  <a:gd name="T3" fmla="*/ 777 h 3052"/>
                  <a:gd name="T4" fmla="*/ 0 w 8475"/>
                  <a:gd name="T5" fmla="*/ 777 h 3052"/>
                  <a:gd name="T6" fmla="*/ 0 w 8475"/>
                  <a:gd name="T7" fmla="*/ 3052 h 3052"/>
                  <a:gd name="T8" fmla="*/ 3851 w 8475"/>
                  <a:gd name="T9" fmla="*/ 3052 h 3052"/>
                  <a:gd name="T10" fmla="*/ 7705 w 8475"/>
                  <a:gd name="T11" fmla="*/ 3052 h 3052"/>
                  <a:gd name="T12" fmla="*/ 7705 w 8475"/>
                  <a:gd name="T13" fmla="*/ 3052 h 3052"/>
                  <a:gd name="T14" fmla="*/ 8475 w 8475"/>
                  <a:gd name="T15" fmla="*/ 2273 h 3052"/>
                  <a:gd name="T16" fmla="*/ 8475 w 8475"/>
                  <a:gd name="T17" fmla="*/ 0 h 3052"/>
                  <a:gd name="T18" fmla="*/ 778 w 8475"/>
                  <a:gd name="T19" fmla="*/ 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475" h="3052">
                    <a:moveTo>
                      <a:pt x="778" y="0"/>
                    </a:moveTo>
                    <a:lnTo>
                      <a:pt x="0" y="777"/>
                    </a:lnTo>
                    <a:lnTo>
                      <a:pt x="0" y="777"/>
                    </a:lnTo>
                    <a:lnTo>
                      <a:pt x="0" y="3052"/>
                    </a:lnTo>
                    <a:lnTo>
                      <a:pt x="3851" y="3052"/>
                    </a:lnTo>
                    <a:lnTo>
                      <a:pt x="7705" y="3052"/>
                    </a:lnTo>
                    <a:lnTo>
                      <a:pt x="7705" y="3052"/>
                    </a:lnTo>
                    <a:lnTo>
                      <a:pt x="8475" y="2273"/>
                    </a:lnTo>
                    <a:lnTo>
                      <a:pt x="8475" y="0"/>
                    </a:lnTo>
                    <a:lnTo>
                      <a:pt x="778" y="0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623" name="Freeform 622"/>
              <p:cNvSpPr>
                <a:spLocks/>
              </p:cNvSpPr>
              <p:nvPr/>
            </p:nvSpPr>
            <p:spPr bwMode="auto">
              <a:xfrm>
                <a:off x="12523788" y="722313"/>
                <a:ext cx="12231687" cy="3611563"/>
              </a:xfrm>
              <a:custGeom>
                <a:avLst/>
                <a:gdLst>
                  <a:gd name="T0" fmla="*/ 7705 w 7705"/>
                  <a:gd name="T1" fmla="*/ 2275 h 2275"/>
                  <a:gd name="T2" fmla="*/ 0 w 7705"/>
                  <a:gd name="T3" fmla="*/ 2275 h 2275"/>
                  <a:gd name="T4" fmla="*/ 0 w 7705"/>
                  <a:gd name="T5" fmla="*/ 1127 h 2275"/>
                  <a:gd name="T6" fmla="*/ 0 w 7705"/>
                  <a:gd name="T7" fmla="*/ 0 h 2275"/>
                  <a:gd name="T8" fmla="*/ 7705 w 7705"/>
                  <a:gd name="T9" fmla="*/ 0 h 2275"/>
                  <a:gd name="T10" fmla="*/ 7705 w 7705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5" h="2275">
                    <a:moveTo>
                      <a:pt x="7705" y="2275"/>
                    </a:moveTo>
                    <a:lnTo>
                      <a:pt x="0" y="2275"/>
                    </a:lnTo>
                    <a:lnTo>
                      <a:pt x="0" y="1127"/>
                    </a:lnTo>
                    <a:lnTo>
                      <a:pt x="0" y="0"/>
                    </a:lnTo>
                    <a:lnTo>
                      <a:pt x="7705" y="0"/>
                    </a:lnTo>
                    <a:lnTo>
                      <a:pt x="7705" y="2275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624" name="Freeform 623"/>
              <p:cNvSpPr>
                <a:spLocks/>
              </p:cNvSpPr>
              <p:nvPr/>
            </p:nvSpPr>
            <p:spPr bwMode="auto">
              <a:xfrm>
                <a:off x="18637250" y="722313"/>
                <a:ext cx="6118225" cy="3611563"/>
              </a:xfrm>
              <a:custGeom>
                <a:avLst/>
                <a:gdLst>
                  <a:gd name="T0" fmla="*/ 3854 w 3854"/>
                  <a:gd name="T1" fmla="*/ 2275 h 2275"/>
                  <a:gd name="T2" fmla="*/ 383 w 3854"/>
                  <a:gd name="T3" fmla="*/ 2275 h 2275"/>
                  <a:gd name="T4" fmla="*/ 0 w 3854"/>
                  <a:gd name="T5" fmla="*/ 2275 h 2275"/>
                  <a:gd name="T6" fmla="*/ 0 w 3854"/>
                  <a:gd name="T7" fmla="*/ 0 h 2275"/>
                  <a:gd name="T8" fmla="*/ 3854 w 3854"/>
                  <a:gd name="T9" fmla="*/ 0 h 2275"/>
                  <a:gd name="T10" fmla="*/ 3854 w 3854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54" h="2275">
                    <a:moveTo>
                      <a:pt x="3854" y="2275"/>
                    </a:moveTo>
                    <a:lnTo>
                      <a:pt x="383" y="2275"/>
                    </a:lnTo>
                    <a:lnTo>
                      <a:pt x="0" y="2275"/>
                    </a:lnTo>
                    <a:lnTo>
                      <a:pt x="0" y="0"/>
                    </a:lnTo>
                    <a:lnTo>
                      <a:pt x="3854" y="0"/>
                    </a:lnTo>
                    <a:lnTo>
                      <a:pt x="3854" y="2275"/>
                    </a:lnTo>
                    <a:close/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625" name="Freeform 624"/>
              <p:cNvSpPr>
                <a:spLocks/>
              </p:cNvSpPr>
              <p:nvPr/>
            </p:nvSpPr>
            <p:spPr bwMode="auto">
              <a:xfrm>
                <a:off x="24755475" y="-511175"/>
                <a:ext cx="1222375" cy="4845050"/>
              </a:xfrm>
              <a:custGeom>
                <a:avLst/>
                <a:gdLst>
                  <a:gd name="T0" fmla="*/ 0 w 770"/>
                  <a:gd name="T1" fmla="*/ 3052 h 3052"/>
                  <a:gd name="T2" fmla="*/ 770 w 770"/>
                  <a:gd name="T3" fmla="*/ 2273 h 3052"/>
                  <a:gd name="T4" fmla="*/ 770 w 770"/>
                  <a:gd name="T5" fmla="*/ 1901 h 3052"/>
                  <a:gd name="T6" fmla="*/ 770 w 770"/>
                  <a:gd name="T7" fmla="*/ 0 h 3052"/>
                  <a:gd name="T8" fmla="*/ 0 w 770"/>
                  <a:gd name="T9" fmla="*/ 777 h 3052"/>
                  <a:gd name="T10" fmla="*/ 0 w 770"/>
                  <a:gd name="T11" fmla="*/ 3052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" h="3052">
                    <a:moveTo>
                      <a:pt x="0" y="3052"/>
                    </a:moveTo>
                    <a:lnTo>
                      <a:pt x="770" y="2273"/>
                    </a:lnTo>
                    <a:lnTo>
                      <a:pt x="770" y="1901"/>
                    </a:lnTo>
                    <a:lnTo>
                      <a:pt x="770" y="0"/>
                    </a:lnTo>
                    <a:lnTo>
                      <a:pt x="0" y="777"/>
                    </a:lnTo>
                    <a:lnTo>
                      <a:pt x="0" y="3052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626" name="Freeform 625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1233488"/>
              </a:xfrm>
              <a:custGeom>
                <a:avLst/>
                <a:gdLst>
                  <a:gd name="T0" fmla="*/ 8475 w 8475"/>
                  <a:gd name="T1" fmla="*/ 0 h 777"/>
                  <a:gd name="T2" fmla="*/ 7705 w 8475"/>
                  <a:gd name="T3" fmla="*/ 777 h 777"/>
                  <a:gd name="T4" fmla="*/ 0 w 8475"/>
                  <a:gd name="T5" fmla="*/ 777 h 777"/>
                  <a:gd name="T6" fmla="*/ 778 w 8475"/>
                  <a:gd name="T7" fmla="*/ 0 h 777"/>
                  <a:gd name="T8" fmla="*/ 4237 w 8475"/>
                  <a:gd name="T9" fmla="*/ 0 h 777"/>
                  <a:gd name="T10" fmla="*/ 8475 w 8475"/>
                  <a:gd name="T11" fmla="*/ 0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75" h="777">
                    <a:moveTo>
                      <a:pt x="8475" y="0"/>
                    </a:moveTo>
                    <a:lnTo>
                      <a:pt x="7705" y="777"/>
                    </a:lnTo>
                    <a:lnTo>
                      <a:pt x="0" y="777"/>
                    </a:lnTo>
                    <a:lnTo>
                      <a:pt x="778" y="0"/>
                    </a:lnTo>
                    <a:lnTo>
                      <a:pt x="4237" y="0"/>
                    </a:lnTo>
                    <a:lnTo>
                      <a:pt x="847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627" name="Rectangle 626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10782300" cy="1912938"/>
              </a:xfrm>
              <a:prstGeom prst="rect">
                <a:avLst/>
              </a:pr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628" name="Rectangle 627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5389562" cy="1912938"/>
              </a:xfrm>
              <a:prstGeom prst="rect">
                <a:avLst/>
              </a:prstGeom>
              <a:solidFill>
                <a:srgbClr val="4B4A4B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629" name="Rectangle 628"/>
              <p:cNvSpPr>
                <a:spLocks noChangeArrowheads="1"/>
              </p:cNvSpPr>
              <p:nvPr/>
            </p:nvSpPr>
            <p:spPr bwMode="auto">
              <a:xfrm>
                <a:off x="13874750" y="2247900"/>
                <a:ext cx="604837" cy="619125"/>
              </a:xfrm>
              <a:prstGeom prst="rect">
                <a:avLst/>
              </a:prstGeom>
              <a:solidFill>
                <a:srgbClr val="60BA5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</p:grpSp>
        <p:grpSp>
          <p:nvGrpSpPr>
            <p:cNvPr id="558" name="Group 557"/>
            <p:cNvGrpSpPr/>
            <p:nvPr/>
          </p:nvGrpSpPr>
          <p:grpSpPr>
            <a:xfrm>
              <a:off x="838200" y="4294980"/>
              <a:ext cx="710289" cy="2032228"/>
              <a:chOff x="2133452" y="2908825"/>
              <a:chExt cx="710289" cy="2032228"/>
            </a:xfrm>
          </p:grpSpPr>
          <p:grpSp>
            <p:nvGrpSpPr>
              <p:cNvPr id="559" name="Group 558"/>
              <p:cNvGrpSpPr>
                <a:grpSpLocks noChangeAspect="1"/>
              </p:cNvGrpSpPr>
              <p:nvPr/>
            </p:nvGrpSpPr>
            <p:grpSpPr>
              <a:xfrm>
                <a:off x="2133452" y="4685265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614" name="Freeform 613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15" name="Freeform 614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16" name="Freeform 615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17" name="Freeform 616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18" name="Freeform 617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19" name="Rectangle 618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20" name="Rectangle 619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21" name="Rectangle 620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560" name="Group 559"/>
              <p:cNvGrpSpPr>
                <a:grpSpLocks noChangeAspect="1"/>
              </p:cNvGrpSpPr>
              <p:nvPr/>
            </p:nvGrpSpPr>
            <p:grpSpPr>
              <a:xfrm>
                <a:off x="2133452" y="4431487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606" name="Freeform 605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07" name="Freeform 606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08" name="Freeform 607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09" name="Freeform 608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10" name="Freeform 609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11" name="Rectangle 610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12" name="Rectangle 611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13" name="Rectangle 612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561" name="Group 560"/>
              <p:cNvGrpSpPr>
                <a:grpSpLocks noChangeAspect="1"/>
              </p:cNvGrpSpPr>
              <p:nvPr/>
            </p:nvGrpSpPr>
            <p:grpSpPr>
              <a:xfrm>
                <a:off x="2133452" y="4177710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598" name="Freeform 597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99" name="Freeform 598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00" name="Freeform 599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01" name="Freeform 600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02" name="Freeform 601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03" name="Rectangle 602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04" name="Rectangle 603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05" name="Rectangle 604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562" name="Group 561"/>
              <p:cNvGrpSpPr>
                <a:grpSpLocks noChangeAspect="1"/>
              </p:cNvGrpSpPr>
              <p:nvPr/>
            </p:nvGrpSpPr>
            <p:grpSpPr>
              <a:xfrm>
                <a:off x="2133452" y="3923933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590" name="Freeform 589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91" name="Freeform 590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92" name="Freeform 591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93" name="Freeform 592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94" name="Freeform 593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95" name="Rectangle 594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96" name="Rectangle 595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97" name="Rectangle 596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563" name="Group 562"/>
              <p:cNvGrpSpPr>
                <a:grpSpLocks noChangeAspect="1"/>
              </p:cNvGrpSpPr>
              <p:nvPr/>
            </p:nvGrpSpPr>
            <p:grpSpPr>
              <a:xfrm>
                <a:off x="2133452" y="3416379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582" name="Freeform 581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83" name="Freeform 582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84" name="Freeform 583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85" name="Freeform 584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86" name="Freeform 585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87" name="Rectangle 586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88" name="Rectangle 587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89" name="Rectangle 588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564" name="Group 563"/>
              <p:cNvGrpSpPr>
                <a:grpSpLocks noChangeAspect="1"/>
              </p:cNvGrpSpPr>
              <p:nvPr/>
            </p:nvGrpSpPr>
            <p:grpSpPr>
              <a:xfrm>
                <a:off x="2133452" y="3162602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574" name="Freeform 573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75" name="Freeform 574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76" name="Freeform 575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77" name="Freeform 576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78" name="Freeform 577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79" name="Rectangle 578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80" name="Rectangle 579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81" name="Rectangle 580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565" name="Group 564"/>
              <p:cNvGrpSpPr>
                <a:grpSpLocks noChangeAspect="1"/>
              </p:cNvGrpSpPr>
              <p:nvPr/>
            </p:nvGrpSpPr>
            <p:grpSpPr>
              <a:xfrm>
                <a:off x="2133452" y="2908825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566" name="Freeform 565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67" name="Freeform 566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68" name="Freeform 567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69" name="Freeform 568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70" name="Freeform 569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71" name="Rectangle 570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72" name="Rectangle 571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73" name="Rectangle 572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</p:grpSp>
      </p:grpSp>
      <p:grpSp>
        <p:nvGrpSpPr>
          <p:cNvPr id="630" name="Group 629"/>
          <p:cNvGrpSpPr/>
          <p:nvPr/>
        </p:nvGrpSpPr>
        <p:grpSpPr>
          <a:xfrm>
            <a:off x="8827970" y="4216335"/>
            <a:ext cx="710289" cy="2032228"/>
            <a:chOff x="838200" y="4294980"/>
            <a:chExt cx="710289" cy="2032228"/>
          </a:xfrm>
        </p:grpSpPr>
        <p:grpSp>
          <p:nvGrpSpPr>
            <p:cNvPr id="631" name="Group 630"/>
            <p:cNvGrpSpPr>
              <a:grpSpLocks noChangeAspect="1"/>
            </p:cNvGrpSpPr>
            <p:nvPr/>
          </p:nvGrpSpPr>
          <p:grpSpPr>
            <a:xfrm>
              <a:off x="838200" y="5056311"/>
              <a:ext cx="710289" cy="255788"/>
              <a:chOff x="12523788" y="-511175"/>
              <a:chExt cx="13454062" cy="4845051"/>
            </a:xfrm>
          </p:grpSpPr>
          <p:sp>
            <p:nvSpPr>
              <p:cNvPr id="696" name="Freeform 695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4845050"/>
              </a:xfrm>
              <a:custGeom>
                <a:avLst/>
                <a:gdLst>
                  <a:gd name="T0" fmla="*/ 778 w 8475"/>
                  <a:gd name="T1" fmla="*/ 0 h 3052"/>
                  <a:gd name="T2" fmla="*/ 0 w 8475"/>
                  <a:gd name="T3" fmla="*/ 777 h 3052"/>
                  <a:gd name="T4" fmla="*/ 0 w 8475"/>
                  <a:gd name="T5" fmla="*/ 777 h 3052"/>
                  <a:gd name="T6" fmla="*/ 0 w 8475"/>
                  <a:gd name="T7" fmla="*/ 3052 h 3052"/>
                  <a:gd name="T8" fmla="*/ 3851 w 8475"/>
                  <a:gd name="T9" fmla="*/ 3052 h 3052"/>
                  <a:gd name="T10" fmla="*/ 7705 w 8475"/>
                  <a:gd name="T11" fmla="*/ 3052 h 3052"/>
                  <a:gd name="T12" fmla="*/ 7705 w 8475"/>
                  <a:gd name="T13" fmla="*/ 3052 h 3052"/>
                  <a:gd name="T14" fmla="*/ 8475 w 8475"/>
                  <a:gd name="T15" fmla="*/ 2273 h 3052"/>
                  <a:gd name="T16" fmla="*/ 8475 w 8475"/>
                  <a:gd name="T17" fmla="*/ 0 h 3052"/>
                  <a:gd name="T18" fmla="*/ 778 w 8475"/>
                  <a:gd name="T19" fmla="*/ 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475" h="3052">
                    <a:moveTo>
                      <a:pt x="778" y="0"/>
                    </a:moveTo>
                    <a:lnTo>
                      <a:pt x="0" y="777"/>
                    </a:lnTo>
                    <a:lnTo>
                      <a:pt x="0" y="777"/>
                    </a:lnTo>
                    <a:lnTo>
                      <a:pt x="0" y="3052"/>
                    </a:lnTo>
                    <a:lnTo>
                      <a:pt x="3851" y="3052"/>
                    </a:lnTo>
                    <a:lnTo>
                      <a:pt x="7705" y="3052"/>
                    </a:lnTo>
                    <a:lnTo>
                      <a:pt x="7705" y="3052"/>
                    </a:lnTo>
                    <a:lnTo>
                      <a:pt x="8475" y="2273"/>
                    </a:lnTo>
                    <a:lnTo>
                      <a:pt x="8475" y="0"/>
                    </a:lnTo>
                    <a:lnTo>
                      <a:pt x="778" y="0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697" name="Freeform 696"/>
              <p:cNvSpPr>
                <a:spLocks/>
              </p:cNvSpPr>
              <p:nvPr/>
            </p:nvSpPr>
            <p:spPr bwMode="auto">
              <a:xfrm>
                <a:off x="12523788" y="722313"/>
                <a:ext cx="12231687" cy="3611563"/>
              </a:xfrm>
              <a:custGeom>
                <a:avLst/>
                <a:gdLst>
                  <a:gd name="T0" fmla="*/ 7705 w 7705"/>
                  <a:gd name="T1" fmla="*/ 2275 h 2275"/>
                  <a:gd name="T2" fmla="*/ 0 w 7705"/>
                  <a:gd name="T3" fmla="*/ 2275 h 2275"/>
                  <a:gd name="T4" fmla="*/ 0 w 7705"/>
                  <a:gd name="T5" fmla="*/ 1127 h 2275"/>
                  <a:gd name="T6" fmla="*/ 0 w 7705"/>
                  <a:gd name="T7" fmla="*/ 0 h 2275"/>
                  <a:gd name="T8" fmla="*/ 7705 w 7705"/>
                  <a:gd name="T9" fmla="*/ 0 h 2275"/>
                  <a:gd name="T10" fmla="*/ 7705 w 7705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5" h="2275">
                    <a:moveTo>
                      <a:pt x="7705" y="2275"/>
                    </a:moveTo>
                    <a:lnTo>
                      <a:pt x="0" y="2275"/>
                    </a:lnTo>
                    <a:lnTo>
                      <a:pt x="0" y="1127"/>
                    </a:lnTo>
                    <a:lnTo>
                      <a:pt x="0" y="0"/>
                    </a:lnTo>
                    <a:lnTo>
                      <a:pt x="7705" y="0"/>
                    </a:lnTo>
                    <a:lnTo>
                      <a:pt x="7705" y="2275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698" name="Freeform 697"/>
              <p:cNvSpPr>
                <a:spLocks/>
              </p:cNvSpPr>
              <p:nvPr/>
            </p:nvSpPr>
            <p:spPr bwMode="auto">
              <a:xfrm>
                <a:off x="18637250" y="722313"/>
                <a:ext cx="6118225" cy="3611563"/>
              </a:xfrm>
              <a:custGeom>
                <a:avLst/>
                <a:gdLst>
                  <a:gd name="T0" fmla="*/ 3854 w 3854"/>
                  <a:gd name="T1" fmla="*/ 2275 h 2275"/>
                  <a:gd name="T2" fmla="*/ 383 w 3854"/>
                  <a:gd name="T3" fmla="*/ 2275 h 2275"/>
                  <a:gd name="T4" fmla="*/ 0 w 3854"/>
                  <a:gd name="T5" fmla="*/ 2275 h 2275"/>
                  <a:gd name="T6" fmla="*/ 0 w 3854"/>
                  <a:gd name="T7" fmla="*/ 0 h 2275"/>
                  <a:gd name="T8" fmla="*/ 3854 w 3854"/>
                  <a:gd name="T9" fmla="*/ 0 h 2275"/>
                  <a:gd name="T10" fmla="*/ 3854 w 3854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54" h="2275">
                    <a:moveTo>
                      <a:pt x="3854" y="2275"/>
                    </a:moveTo>
                    <a:lnTo>
                      <a:pt x="383" y="2275"/>
                    </a:lnTo>
                    <a:lnTo>
                      <a:pt x="0" y="2275"/>
                    </a:lnTo>
                    <a:lnTo>
                      <a:pt x="0" y="0"/>
                    </a:lnTo>
                    <a:lnTo>
                      <a:pt x="3854" y="0"/>
                    </a:lnTo>
                    <a:lnTo>
                      <a:pt x="3854" y="2275"/>
                    </a:lnTo>
                    <a:close/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699" name="Freeform 698"/>
              <p:cNvSpPr>
                <a:spLocks/>
              </p:cNvSpPr>
              <p:nvPr/>
            </p:nvSpPr>
            <p:spPr bwMode="auto">
              <a:xfrm>
                <a:off x="24755475" y="-511175"/>
                <a:ext cx="1222375" cy="4845050"/>
              </a:xfrm>
              <a:custGeom>
                <a:avLst/>
                <a:gdLst>
                  <a:gd name="T0" fmla="*/ 0 w 770"/>
                  <a:gd name="T1" fmla="*/ 3052 h 3052"/>
                  <a:gd name="T2" fmla="*/ 770 w 770"/>
                  <a:gd name="T3" fmla="*/ 2273 h 3052"/>
                  <a:gd name="T4" fmla="*/ 770 w 770"/>
                  <a:gd name="T5" fmla="*/ 1901 h 3052"/>
                  <a:gd name="T6" fmla="*/ 770 w 770"/>
                  <a:gd name="T7" fmla="*/ 0 h 3052"/>
                  <a:gd name="T8" fmla="*/ 0 w 770"/>
                  <a:gd name="T9" fmla="*/ 777 h 3052"/>
                  <a:gd name="T10" fmla="*/ 0 w 770"/>
                  <a:gd name="T11" fmla="*/ 3052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" h="3052">
                    <a:moveTo>
                      <a:pt x="0" y="3052"/>
                    </a:moveTo>
                    <a:lnTo>
                      <a:pt x="770" y="2273"/>
                    </a:lnTo>
                    <a:lnTo>
                      <a:pt x="770" y="1901"/>
                    </a:lnTo>
                    <a:lnTo>
                      <a:pt x="770" y="0"/>
                    </a:lnTo>
                    <a:lnTo>
                      <a:pt x="0" y="777"/>
                    </a:lnTo>
                    <a:lnTo>
                      <a:pt x="0" y="3052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700" name="Freeform 699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1233488"/>
              </a:xfrm>
              <a:custGeom>
                <a:avLst/>
                <a:gdLst>
                  <a:gd name="T0" fmla="*/ 8475 w 8475"/>
                  <a:gd name="T1" fmla="*/ 0 h 777"/>
                  <a:gd name="T2" fmla="*/ 7705 w 8475"/>
                  <a:gd name="T3" fmla="*/ 777 h 777"/>
                  <a:gd name="T4" fmla="*/ 0 w 8475"/>
                  <a:gd name="T5" fmla="*/ 777 h 777"/>
                  <a:gd name="T6" fmla="*/ 778 w 8475"/>
                  <a:gd name="T7" fmla="*/ 0 h 777"/>
                  <a:gd name="T8" fmla="*/ 4237 w 8475"/>
                  <a:gd name="T9" fmla="*/ 0 h 777"/>
                  <a:gd name="T10" fmla="*/ 8475 w 8475"/>
                  <a:gd name="T11" fmla="*/ 0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75" h="777">
                    <a:moveTo>
                      <a:pt x="8475" y="0"/>
                    </a:moveTo>
                    <a:lnTo>
                      <a:pt x="7705" y="777"/>
                    </a:lnTo>
                    <a:lnTo>
                      <a:pt x="0" y="777"/>
                    </a:lnTo>
                    <a:lnTo>
                      <a:pt x="778" y="0"/>
                    </a:lnTo>
                    <a:lnTo>
                      <a:pt x="4237" y="0"/>
                    </a:lnTo>
                    <a:lnTo>
                      <a:pt x="847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701" name="Rectangle 700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10782300" cy="1912938"/>
              </a:xfrm>
              <a:prstGeom prst="rect">
                <a:avLst/>
              </a:pr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702" name="Rectangle 701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5389562" cy="1912938"/>
              </a:xfrm>
              <a:prstGeom prst="rect">
                <a:avLst/>
              </a:prstGeom>
              <a:solidFill>
                <a:srgbClr val="4B4A4B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703" name="Rectangle 702"/>
              <p:cNvSpPr>
                <a:spLocks noChangeArrowheads="1"/>
              </p:cNvSpPr>
              <p:nvPr/>
            </p:nvSpPr>
            <p:spPr bwMode="auto">
              <a:xfrm>
                <a:off x="13874750" y="2247900"/>
                <a:ext cx="604837" cy="619125"/>
              </a:xfrm>
              <a:prstGeom prst="rect">
                <a:avLst/>
              </a:prstGeom>
              <a:solidFill>
                <a:srgbClr val="60BA5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</p:grpSp>
        <p:grpSp>
          <p:nvGrpSpPr>
            <p:cNvPr id="632" name="Group 631"/>
            <p:cNvGrpSpPr/>
            <p:nvPr/>
          </p:nvGrpSpPr>
          <p:grpSpPr>
            <a:xfrm>
              <a:off x="838200" y="4294980"/>
              <a:ext cx="710289" cy="2032228"/>
              <a:chOff x="2133452" y="2908825"/>
              <a:chExt cx="710289" cy="2032228"/>
            </a:xfrm>
          </p:grpSpPr>
          <p:grpSp>
            <p:nvGrpSpPr>
              <p:cNvPr id="633" name="Group 632"/>
              <p:cNvGrpSpPr>
                <a:grpSpLocks noChangeAspect="1"/>
              </p:cNvGrpSpPr>
              <p:nvPr/>
            </p:nvGrpSpPr>
            <p:grpSpPr>
              <a:xfrm>
                <a:off x="2133452" y="4685265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688" name="Freeform 687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89" name="Freeform 688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90" name="Freeform 689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91" name="Freeform 690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92" name="Freeform 691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93" name="Rectangle 692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94" name="Rectangle 693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95" name="Rectangle 694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634" name="Group 633"/>
              <p:cNvGrpSpPr>
                <a:grpSpLocks noChangeAspect="1"/>
              </p:cNvGrpSpPr>
              <p:nvPr/>
            </p:nvGrpSpPr>
            <p:grpSpPr>
              <a:xfrm>
                <a:off x="2133452" y="4431487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680" name="Freeform 679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81" name="Freeform 680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82" name="Freeform 681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83" name="Freeform 682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84" name="Freeform 683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85" name="Rectangle 684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86" name="Rectangle 685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87" name="Rectangle 686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635" name="Group 634"/>
              <p:cNvGrpSpPr>
                <a:grpSpLocks noChangeAspect="1"/>
              </p:cNvGrpSpPr>
              <p:nvPr/>
            </p:nvGrpSpPr>
            <p:grpSpPr>
              <a:xfrm>
                <a:off x="2133452" y="4177710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672" name="Freeform 671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73" name="Freeform 672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74" name="Freeform 673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75" name="Freeform 674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76" name="Freeform 675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77" name="Rectangle 676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78" name="Rectangle 677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79" name="Rectangle 678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636" name="Group 635"/>
              <p:cNvGrpSpPr>
                <a:grpSpLocks noChangeAspect="1"/>
              </p:cNvGrpSpPr>
              <p:nvPr/>
            </p:nvGrpSpPr>
            <p:grpSpPr>
              <a:xfrm>
                <a:off x="2133452" y="3923933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664" name="Freeform 663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65" name="Freeform 664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66" name="Freeform 665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67" name="Freeform 666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68" name="Freeform 667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69" name="Rectangle 668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70" name="Rectangle 669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71" name="Rectangle 670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637" name="Group 636"/>
              <p:cNvGrpSpPr>
                <a:grpSpLocks noChangeAspect="1"/>
              </p:cNvGrpSpPr>
              <p:nvPr/>
            </p:nvGrpSpPr>
            <p:grpSpPr>
              <a:xfrm>
                <a:off x="2133452" y="3416379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656" name="Freeform 655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57" name="Freeform 656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58" name="Freeform 657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59" name="Freeform 658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60" name="Freeform 659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61" name="Rectangle 660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62" name="Rectangle 661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63" name="Rectangle 662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638" name="Group 637"/>
              <p:cNvGrpSpPr>
                <a:grpSpLocks noChangeAspect="1"/>
              </p:cNvGrpSpPr>
              <p:nvPr/>
            </p:nvGrpSpPr>
            <p:grpSpPr>
              <a:xfrm>
                <a:off x="2133452" y="3162602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648" name="Freeform 647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49" name="Freeform 648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50" name="Freeform 649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51" name="Freeform 650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52" name="Freeform 651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53" name="Rectangle 652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54" name="Rectangle 653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55" name="Rectangle 654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639" name="Group 638"/>
              <p:cNvGrpSpPr>
                <a:grpSpLocks noChangeAspect="1"/>
              </p:cNvGrpSpPr>
              <p:nvPr/>
            </p:nvGrpSpPr>
            <p:grpSpPr>
              <a:xfrm>
                <a:off x="2133452" y="2908825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640" name="Freeform 639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41" name="Freeform 640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42" name="Freeform 641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43" name="Freeform 642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44" name="Freeform 643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45" name="Rectangle 644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46" name="Rectangle 645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47" name="Rectangle 646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</p:grpSp>
      </p:grpSp>
      <p:grpSp>
        <p:nvGrpSpPr>
          <p:cNvPr id="704" name="Group 703"/>
          <p:cNvGrpSpPr/>
          <p:nvPr/>
        </p:nvGrpSpPr>
        <p:grpSpPr>
          <a:xfrm>
            <a:off x="9726034" y="4216335"/>
            <a:ext cx="710289" cy="2032228"/>
            <a:chOff x="838200" y="4294980"/>
            <a:chExt cx="710289" cy="2032228"/>
          </a:xfrm>
        </p:grpSpPr>
        <p:grpSp>
          <p:nvGrpSpPr>
            <p:cNvPr id="705" name="Group 704"/>
            <p:cNvGrpSpPr>
              <a:grpSpLocks noChangeAspect="1"/>
            </p:cNvGrpSpPr>
            <p:nvPr/>
          </p:nvGrpSpPr>
          <p:grpSpPr>
            <a:xfrm>
              <a:off x="838200" y="5056311"/>
              <a:ext cx="710289" cy="255788"/>
              <a:chOff x="12523788" y="-511175"/>
              <a:chExt cx="13454062" cy="4845051"/>
            </a:xfrm>
          </p:grpSpPr>
          <p:sp>
            <p:nvSpPr>
              <p:cNvPr id="770" name="Freeform 769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4845050"/>
              </a:xfrm>
              <a:custGeom>
                <a:avLst/>
                <a:gdLst>
                  <a:gd name="T0" fmla="*/ 778 w 8475"/>
                  <a:gd name="T1" fmla="*/ 0 h 3052"/>
                  <a:gd name="T2" fmla="*/ 0 w 8475"/>
                  <a:gd name="T3" fmla="*/ 777 h 3052"/>
                  <a:gd name="T4" fmla="*/ 0 w 8475"/>
                  <a:gd name="T5" fmla="*/ 777 h 3052"/>
                  <a:gd name="T6" fmla="*/ 0 w 8475"/>
                  <a:gd name="T7" fmla="*/ 3052 h 3052"/>
                  <a:gd name="T8" fmla="*/ 3851 w 8475"/>
                  <a:gd name="T9" fmla="*/ 3052 h 3052"/>
                  <a:gd name="T10" fmla="*/ 7705 w 8475"/>
                  <a:gd name="T11" fmla="*/ 3052 h 3052"/>
                  <a:gd name="T12" fmla="*/ 7705 w 8475"/>
                  <a:gd name="T13" fmla="*/ 3052 h 3052"/>
                  <a:gd name="T14" fmla="*/ 8475 w 8475"/>
                  <a:gd name="T15" fmla="*/ 2273 h 3052"/>
                  <a:gd name="T16" fmla="*/ 8475 w 8475"/>
                  <a:gd name="T17" fmla="*/ 0 h 3052"/>
                  <a:gd name="T18" fmla="*/ 778 w 8475"/>
                  <a:gd name="T19" fmla="*/ 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475" h="3052">
                    <a:moveTo>
                      <a:pt x="778" y="0"/>
                    </a:moveTo>
                    <a:lnTo>
                      <a:pt x="0" y="777"/>
                    </a:lnTo>
                    <a:lnTo>
                      <a:pt x="0" y="777"/>
                    </a:lnTo>
                    <a:lnTo>
                      <a:pt x="0" y="3052"/>
                    </a:lnTo>
                    <a:lnTo>
                      <a:pt x="3851" y="3052"/>
                    </a:lnTo>
                    <a:lnTo>
                      <a:pt x="7705" y="3052"/>
                    </a:lnTo>
                    <a:lnTo>
                      <a:pt x="7705" y="3052"/>
                    </a:lnTo>
                    <a:lnTo>
                      <a:pt x="8475" y="2273"/>
                    </a:lnTo>
                    <a:lnTo>
                      <a:pt x="8475" y="0"/>
                    </a:lnTo>
                    <a:lnTo>
                      <a:pt x="778" y="0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771" name="Freeform 770"/>
              <p:cNvSpPr>
                <a:spLocks/>
              </p:cNvSpPr>
              <p:nvPr/>
            </p:nvSpPr>
            <p:spPr bwMode="auto">
              <a:xfrm>
                <a:off x="12523788" y="722313"/>
                <a:ext cx="12231687" cy="3611563"/>
              </a:xfrm>
              <a:custGeom>
                <a:avLst/>
                <a:gdLst>
                  <a:gd name="T0" fmla="*/ 7705 w 7705"/>
                  <a:gd name="T1" fmla="*/ 2275 h 2275"/>
                  <a:gd name="T2" fmla="*/ 0 w 7705"/>
                  <a:gd name="T3" fmla="*/ 2275 h 2275"/>
                  <a:gd name="T4" fmla="*/ 0 w 7705"/>
                  <a:gd name="T5" fmla="*/ 1127 h 2275"/>
                  <a:gd name="T6" fmla="*/ 0 w 7705"/>
                  <a:gd name="T7" fmla="*/ 0 h 2275"/>
                  <a:gd name="T8" fmla="*/ 7705 w 7705"/>
                  <a:gd name="T9" fmla="*/ 0 h 2275"/>
                  <a:gd name="T10" fmla="*/ 7705 w 7705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5" h="2275">
                    <a:moveTo>
                      <a:pt x="7705" y="2275"/>
                    </a:moveTo>
                    <a:lnTo>
                      <a:pt x="0" y="2275"/>
                    </a:lnTo>
                    <a:lnTo>
                      <a:pt x="0" y="1127"/>
                    </a:lnTo>
                    <a:lnTo>
                      <a:pt x="0" y="0"/>
                    </a:lnTo>
                    <a:lnTo>
                      <a:pt x="7705" y="0"/>
                    </a:lnTo>
                    <a:lnTo>
                      <a:pt x="7705" y="2275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772" name="Freeform 771"/>
              <p:cNvSpPr>
                <a:spLocks/>
              </p:cNvSpPr>
              <p:nvPr/>
            </p:nvSpPr>
            <p:spPr bwMode="auto">
              <a:xfrm>
                <a:off x="18637250" y="722313"/>
                <a:ext cx="6118225" cy="3611563"/>
              </a:xfrm>
              <a:custGeom>
                <a:avLst/>
                <a:gdLst>
                  <a:gd name="T0" fmla="*/ 3854 w 3854"/>
                  <a:gd name="T1" fmla="*/ 2275 h 2275"/>
                  <a:gd name="T2" fmla="*/ 383 w 3854"/>
                  <a:gd name="T3" fmla="*/ 2275 h 2275"/>
                  <a:gd name="T4" fmla="*/ 0 w 3854"/>
                  <a:gd name="T5" fmla="*/ 2275 h 2275"/>
                  <a:gd name="T6" fmla="*/ 0 w 3854"/>
                  <a:gd name="T7" fmla="*/ 0 h 2275"/>
                  <a:gd name="T8" fmla="*/ 3854 w 3854"/>
                  <a:gd name="T9" fmla="*/ 0 h 2275"/>
                  <a:gd name="T10" fmla="*/ 3854 w 3854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54" h="2275">
                    <a:moveTo>
                      <a:pt x="3854" y="2275"/>
                    </a:moveTo>
                    <a:lnTo>
                      <a:pt x="383" y="2275"/>
                    </a:lnTo>
                    <a:lnTo>
                      <a:pt x="0" y="2275"/>
                    </a:lnTo>
                    <a:lnTo>
                      <a:pt x="0" y="0"/>
                    </a:lnTo>
                    <a:lnTo>
                      <a:pt x="3854" y="0"/>
                    </a:lnTo>
                    <a:lnTo>
                      <a:pt x="3854" y="2275"/>
                    </a:lnTo>
                    <a:close/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773" name="Freeform 772"/>
              <p:cNvSpPr>
                <a:spLocks/>
              </p:cNvSpPr>
              <p:nvPr/>
            </p:nvSpPr>
            <p:spPr bwMode="auto">
              <a:xfrm>
                <a:off x="24755475" y="-511175"/>
                <a:ext cx="1222375" cy="4845050"/>
              </a:xfrm>
              <a:custGeom>
                <a:avLst/>
                <a:gdLst>
                  <a:gd name="T0" fmla="*/ 0 w 770"/>
                  <a:gd name="T1" fmla="*/ 3052 h 3052"/>
                  <a:gd name="T2" fmla="*/ 770 w 770"/>
                  <a:gd name="T3" fmla="*/ 2273 h 3052"/>
                  <a:gd name="T4" fmla="*/ 770 w 770"/>
                  <a:gd name="T5" fmla="*/ 1901 h 3052"/>
                  <a:gd name="T6" fmla="*/ 770 w 770"/>
                  <a:gd name="T7" fmla="*/ 0 h 3052"/>
                  <a:gd name="T8" fmla="*/ 0 w 770"/>
                  <a:gd name="T9" fmla="*/ 777 h 3052"/>
                  <a:gd name="T10" fmla="*/ 0 w 770"/>
                  <a:gd name="T11" fmla="*/ 3052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" h="3052">
                    <a:moveTo>
                      <a:pt x="0" y="3052"/>
                    </a:moveTo>
                    <a:lnTo>
                      <a:pt x="770" y="2273"/>
                    </a:lnTo>
                    <a:lnTo>
                      <a:pt x="770" y="1901"/>
                    </a:lnTo>
                    <a:lnTo>
                      <a:pt x="770" y="0"/>
                    </a:lnTo>
                    <a:lnTo>
                      <a:pt x="0" y="777"/>
                    </a:lnTo>
                    <a:lnTo>
                      <a:pt x="0" y="3052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774" name="Freeform 773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1233488"/>
              </a:xfrm>
              <a:custGeom>
                <a:avLst/>
                <a:gdLst>
                  <a:gd name="T0" fmla="*/ 8475 w 8475"/>
                  <a:gd name="T1" fmla="*/ 0 h 777"/>
                  <a:gd name="T2" fmla="*/ 7705 w 8475"/>
                  <a:gd name="T3" fmla="*/ 777 h 777"/>
                  <a:gd name="T4" fmla="*/ 0 w 8475"/>
                  <a:gd name="T5" fmla="*/ 777 h 777"/>
                  <a:gd name="T6" fmla="*/ 778 w 8475"/>
                  <a:gd name="T7" fmla="*/ 0 h 777"/>
                  <a:gd name="T8" fmla="*/ 4237 w 8475"/>
                  <a:gd name="T9" fmla="*/ 0 h 777"/>
                  <a:gd name="T10" fmla="*/ 8475 w 8475"/>
                  <a:gd name="T11" fmla="*/ 0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75" h="777">
                    <a:moveTo>
                      <a:pt x="8475" y="0"/>
                    </a:moveTo>
                    <a:lnTo>
                      <a:pt x="7705" y="777"/>
                    </a:lnTo>
                    <a:lnTo>
                      <a:pt x="0" y="777"/>
                    </a:lnTo>
                    <a:lnTo>
                      <a:pt x="778" y="0"/>
                    </a:lnTo>
                    <a:lnTo>
                      <a:pt x="4237" y="0"/>
                    </a:lnTo>
                    <a:lnTo>
                      <a:pt x="847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775" name="Rectangle 774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10782300" cy="1912938"/>
              </a:xfrm>
              <a:prstGeom prst="rect">
                <a:avLst/>
              </a:pr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776" name="Rectangle 775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5389562" cy="1912938"/>
              </a:xfrm>
              <a:prstGeom prst="rect">
                <a:avLst/>
              </a:prstGeom>
              <a:solidFill>
                <a:srgbClr val="4B4A4B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777" name="Rectangle 776"/>
              <p:cNvSpPr>
                <a:spLocks noChangeArrowheads="1"/>
              </p:cNvSpPr>
              <p:nvPr/>
            </p:nvSpPr>
            <p:spPr bwMode="auto">
              <a:xfrm>
                <a:off x="13874750" y="2247900"/>
                <a:ext cx="604837" cy="619125"/>
              </a:xfrm>
              <a:prstGeom prst="rect">
                <a:avLst/>
              </a:prstGeom>
              <a:solidFill>
                <a:srgbClr val="60BA5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</p:grpSp>
        <p:grpSp>
          <p:nvGrpSpPr>
            <p:cNvPr id="706" name="Group 705"/>
            <p:cNvGrpSpPr/>
            <p:nvPr/>
          </p:nvGrpSpPr>
          <p:grpSpPr>
            <a:xfrm>
              <a:off x="838200" y="4294980"/>
              <a:ext cx="710289" cy="2032228"/>
              <a:chOff x="2133452" y="2908825"/>
              <a:chExt cx="710289" cy="2032228"/>
            </a:xfrm>
          </p:grpSpPr>
          <p:grpSp>
            <p:nvGrpSpPr>
              <p:cNvPr id="707" name="Group 706"/>
              <p:cNvGrpSpPr>
                <a:grpSpLocks noChangeAspect="1"/>
              </p:cNvGrpSpPr>
              <p:nvPr/>
            </p:nvGrpSpPr>
            <p:grpSpPr>
              <a:xfrm>
                <a:off x="2133452" y="4685265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762" name="Freeform 761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63" name="Freeform 762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64" name="Freeform 763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65" name="Freeform 764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66" name="Freeform 765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67" name="Rectangle 766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68" name="Rectangle 767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69" name="Rectangle 768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708" name="Group 707"/>
              <p:cNvGrpSpPr>
                <a:grpSpLocks noChangeAspect="1"/>
              </p:cNvGrpSpPr>
              <p:nvPr/>
            </p:nvGrpSpPr>
            <p:grpSpPr>
              <a:xfrm>
                <a:off x="2133452" y="4431487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754" name="Freeform 753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55" name="Freeform 754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56" name="Freeform 755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57" name="Freeform 756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58" name="Freeform 757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59" name="Rectangle 758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60" name="Rectangle 759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61" name="Rectangle 760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709" name="Group 708"/>
              <p:cNvGrpSpPr>
                <a:grpSpLocks noChangeAspect="1"/>
              </p:cNvGrpSpPr>
              <p:nvPr/>
            </p:nvGrpSpPr>
            <p:grpSpPr>
              <a:xfrm>
                <a:off x="2133452" y="4177710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746" name="Freeform 745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47" name="Freeform 746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48" name="Freeform 747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49" name="Freeform 748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50" name="Freeform 749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51" name="Rectangle 750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52" name="Rectangle 751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53" name="Rectangle 752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710" name="Group 709"/>
              <p:cNvGrpSpPr>
                <a:grpSpLocks noChangeAspect="1"/>
              </p:cNvGrpSpPr>
              <p:nvPr/>
            </p:nvGrpSpPr>
            <p:grpSpPr>
              <a:xfrm>
                <a:off x="2133452" y="3923933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738" name="Freeform 737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39" name="Freeform 738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40" name="Freeform 739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41" name="Freeform 740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42" name="Freeform 741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43" name="Rectangle 742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44" name="Rectangle 743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45" name="Rectangle 744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711" name="Group 710"/>
              <p:cNvGrpSpPr>
                <a:grpSpLocks noChangeAspect="1"/>
              </p:cNvGrpSpPr>
              <p:nvPr/>
            </p:nvGrpSpPr>
            <p:grpSpPr>
              <a:xfrm>
                <a:off x="2133452" y="3416379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730" name="Freeform 729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31" name="Freeform 730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32" name="Freeform 731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33" name="Freeform 732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34" name="Freeform 733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35" name="Rectangle 734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36" name="Rectangle 735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37" name="Rectangle 736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712" name="Group 711"/>
              <p:cNvGrpSpPr>
                <a:grpSpLocks noChangeAspect="1"/>
              </p:cNvGrpSpPr>
              <p:nvPr/>
            </p:nvGrpSpPr>
            <p:grpSpPr>
              <a:xfrm>
                <a:off x="2133452" y="3162602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722" name="Freeform 721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23" name="Freeform 722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24" name="Freeform 723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25" name="Freeform 724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26" name="Freeform 725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27" name="Rectangle 726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28" name="Rectangle 727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29" name="Rectangle 728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713" name="Group 712"/>
              <p:cNvGrpSpPr>
                <a:grpSpLocks noChangeAspect="1"/>
              </p:cNvGrpSpPr>
              <p:nvPr/>
            </p:nvGrpSpPr>
            <p:grpSpPr>
              <a:xfrm>
                <a:off x="2133452" y="2908825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714" name="Freeform 713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15" name="Freeform 714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16" name="Freeform 715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17" name="Freeform 716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18" name="Freeform 717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19" name="Rectangle 718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20" name="Rectangle 719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21" name="Rectangle 720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</p:grpSp>
      </p:grpSp>
      <p:grpSp>
        <p:nvGrpSpPr>
          <p:cNvPr id="778" name="Group 777"/>
          <p:cNvGrpSpPr/>
          <p:nvPr/>
        </p:nvGrpSpPr>
        <p:grpSpPr>
          <a:xfrm>
            <a:off x="10624098" y="4216335"/>
            <a:ext cx="710289" cy="2032228"/>
            <a:chOff x="838200" y="4294980"/>
            <a:chExt cx="710289" cy="2032228"/>
          </a:xfrm>
        </p:grpSpPr>
        <p:grpSp>
          <p:nvGrpSpPr>
            <p:cNvPr id="779" name="Group 778"/>
            <p:cNvGrpSpPr>
              <a:grpSpLocks noChangeAspect="1"/>
            </p:cNvGrpSpPr>
            <p:nvPr/>
          </p:nvGrpSpPr>
          <p:grpSpPr>
            <a:xfrm>
              <a:off x="838200" y="5056311"/>
              <a:ext cx="710289" cy="255788"/>
              <a:chOff x="12523788" y="-511175"/>
              <a:chExt cx="13454062" cy="4845051"/>
            </a:xfrm>
          </p:grpSpPr>
          <p:sp>
            <p:nvSpPr>
              <p:cNvPr id="844" name="Freeform 843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4845050"/>
              </a:xfrm>
              <a:custGeom>
                <a:avLst/>
                <a:gdLst>
                  <a:gd name="T0" fmla="*/ 778 w 8475"/>
                  <a:gd name="T1" fmla="*/ 0 h 3052"/>
                  <a:gd name="T2" fmla="*/ 0 w 8475"/>
                  <a:gd name="T3" fmla="*/ 777 h 3052"/>
                  <a:gd name="T4" fmla="*/ 0 w 8475"/>
                  <a:gd name="T5" fmla="*/ 777 h 3052"/>
                  <a:gd name="T6" fmla="*/ 0 w 8475"/>
                  <a:gd name="T7" fmla="*/ 3052 h 3052"/>
                  <a:gd name="T8" fmla="*/ 3851 w 8475"/>
                  <a:gd name="T9" fmla="*/ 3052 h 3052"/>
                  <a:gd name="T10" fmla="*/ 7705 w 8475"/>
                  <a:gd name="T11" fmla="*/ 3052 h 3052"/>
                  <a:gd name="T12" fmla="*/ 7705 w 8475"/>
                  <a:gd name="T13" fmla="*/ 3052 h 3052"/>
                  <a:gd name="T14" fmla="*/ 8475 w 8475"/>
                  <a:gd name="T15" fmla="*/ 2273 h 3052"/>
                  <a:gd name="T16" fmla="*/ 8475 w 8475"/>
                  <a:gd name="T17" fmla="*/ 0 h 3052"/>
                  <a:gd name="T18" fmla="*/ 778 w 8475"/>
                  <a:gd name="T19" fmla="*/ 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475" h="3052">
                    <a:moveTo>
                      <a:pt x="778" y="0"/>
                    </a:moveTo>
                    <a:lnTo>
                      <a:pt x="0" y="777"/>
                    </a:lnTo>
                    <a:lnTo>
                      <a:pt x="0" y="777"/>
                    </a:lnTo>
                    <a:lnTo>
                      <a:pt x="0" y="3052"/>
                    </a:lnTo>
                    <a:lnTo>
                      <a:pt x="3851" y="3052"/>
                    </a:lnTo>
                    <a:lnTo>
                      <a:pt x="7705" y="3052"/>
                    </a:lnTo>
                    <a:lnTo>
                      <a:pt x="7705" y="3052"/>
                    </a:lnTo>
                    <a:lnTo>
                      <a:pt x="8475" y="2273"/>
                    </a:lnTo>
                    <a:lnTo>
                      <a:pt x="8475" y="0"/>
                    </a:lnTo>
                    <a:lnTo>
                      <a:pt x="778" y="0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845" name="Freeform 844"/>
              <p:cNvSpPr>
                <a:spLocks/>
              </p:cNvSpPr>
              <p:nvPr/>
            </p:nvSpPr>
            <p:spPr bwMode="auto">
              <a:xfrm>
                <a:off x="12523788" y="722313"/>
                <a:ext cx="12231687" cy="3611563"/>
              </a:xfrm>
              <a:custGeom>
                <a:avLst/>
                <a:gdLst>
                  <a:gd name="T0" fmla="*/ 7705 w 7705"/>
                  <a:gd name="T1" fmla="*/ 2275 h 2275"/>
                  <a:gd name="T2" fmla="*/ 0 w 7705"/>
                  <a:gd name="T3" fmla="*/ 2275 h 2275"/>
                  <a:gd name="T4" fmla="*/ 0 w 7705"/>
                  <a:gd name="T5" fmla="*/ 1127 h 2275"/>
                  <a:gd name="T6" fmla="*/ 0 w 7705"/>
                  <a:gd name="T7" fmla="*/ 0 h 2275"/>
                  <a:gd name="T8" fmla="*/ 7705 w 7705"/>
                  <a:gd name="T9" fmla="*/ 0 h 2275"/>
                  <a:gd name="T10" fmla="*/ 7705 w 7705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5" h="2275">
                    <a:moveTo>
                      <a:pt x="7705" y="2275"/>
                    </a:moveTo>
                    <a:lnTo>
                      <a:pt x="0" y="2275"/>
                    </a:lnTo>
                    <a:lnTo>
                      <a:pt x="0" y="1127"/>
                    </a:lnTo>
                    <a:lnTo>
                      <a:pt x="0" y="0"/>
                    </a:lnTo>
                    <a:lnTo>
                      <a:pt x="7705" y="0"/>
                    </a:lnTo>
                    <a:lnTo>
                      <a:pt x="7705" y="2275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846" name="Freeform 845"/>
              <p:cNvSpPr>
                <a:spLocks/>
              </p:cNvSpPr>
              <p:nvPr/>
            </p:nvSpPr>
            <p:spPr bwMode="auto">
              <a:xfrm>
                <a:off x="18637250" y="722313"/>
                <a:ext cx="6118225" cy="3611563"/>
              </a:xfrm>
              <a:custGeom>
                <a:avLst/>
                <a:gdLst>
                  <a:gd name="T0" fmla="*/ 3854 w 3854"/>
                  <a:gd name="T1" fmla="*/ 2275 h 2275"/>
                  <a:gd name="T2" fmla="*/ 383 w 3854"/>
                  <a:gd name="T3" fmla="*/ 2275 h 2275"/>
                  <a:gd name="T4" fmla="*/ 0 w 3854"/>
                  <a:gd name="T5" fmla="*/ 2275 h 2275"/>
                  <a:gd name="T6" fmla="*/ 0 w 3854"/>
                  <a:gd name="T7" fmla="*/ 0 h 2275"/>
                  <a:gd name="T8" fmla="*/ 3854 w 3854"/>
                  <a:gd name="T9" fmla="*/ 0 h 2275"/>
                  <a:gd name="T10" fmla="*/ 3854 w 3854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54" h="2275">
                    <a:moveTo>
                      <a:pt x="3854" y="2275"/>
                    </a:moveTo>
                    <a:lnTo>
                      <a:pt x="383" y="2275"/>
                    </a:lnTo>
                    <a:lnTo>
                      <a:pt x="0" y="2275"/>
                    </a:lnTo>
                    <a:lnTo>
                      <a:pt x="0" y="0"/>
                    </a:lnTo>
                    <a:lnTo>
                      <a:pt x="3854" y="0"/>
                    </a:lnTo>
                    <a:lnTo>
                      <a:pt x="3854" y="2275"/>
                    </a:lnTo>
                    <a:close/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847" name="Freeform 846"/>
              <p:cNvSpPr>
                <a:spLocks/>
              </p:cNvSpPr>
              <p:nvPr/>
            </p:nvSpPr>
            <p:spPr bwMode="auto">
              <a:xfrm>
                <a:off x="24755475" y="-511175"/>
                <a:ext cx="1222375" cy="4845050"/>
              </a:xfrm>
              <a:custGeom>
                <a:avLst/>
                <a:gdLst>
                  <a:gd name="T0" fmla="*/ 0 w 770"/>
                  <a:gd name="T1" fmla="*/ 3052 h 3052"/>
                  <a:gd name="T2" fmla="*/ 770 w 770"/>
                  <a:gd name="T3" fmla="*/ 2273 h 3052"/>
                  <a:gd name="T4" fmla="*/ 770 w 770"/>
                  <a:gd name="T5" fmla="*/ 1901 h 3052"/>
                  <a:gd name="T6" fmla="*/ 770 w 770"/>
                  <a:gd name="T7" fmla="*/ 0 h 3052"/>
                  <a:gd name="T8" fmla="*/ 0 w 770"/>
                  <a:gd name="T9" fmla="*/ 777 h 3052"/>
                  <a:gd name="T10" fmla="*/ 0 w 770"/>
                  <a:gd name="T11" fmla="*/ 3052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" h="3052">
                    <a:moveTo>
                      <a:pt x="0" y="3052"/>
                    </a:moveTo>
                    <a:lnTo>
                      <a:pt x="770" y="2273"/>
                    </a:lnTo>
                    <a:lnTo>
                      <a:pt x="770" y="1901"/>
                    </a:lnTo>
                    <a:lnTo>
                      <a:pt x="770" y="0"/>
                    </a:lnTo>
                    <a:lnTo>
                      <a:pt x="0" y="777"/>
                    </a:lnTo>
                    <a:lnTo>
                      <a:pt x="0" y="3052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848" name="Freeform 847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1233488"/>
              </a:xfrm>
              <a:custGeom>
                <a:avLst/>
                <a:gdLst>
                  <a:gd name="T0" fmla="*/ 8475 w 8475"/>
                  <a:gd name="T1" fmla="*/ 0 h 777"/>
                  <a:gd name="T2" fmla="*/ 7705 w 8475"/>
                  <a:gd name="T3" fmla="*/ 777 h 777"/>
                  <a:gd name="T4" fmla="*/ 0 w 8475"/>
                  <a:gd name="T5" fmla="*/ 777 h 777"/>
                  <a:gd name="T6" fmla="*/ 778 w 8475"/>
                  <a:gd name="T7" fmla="*/ 0 h 777"/>
                  <a:gd name="T8" fmla="*/ 4237 w 8475"/>
                  <a:gd name="T9" fmla="*/ 0 h 777"/>
                  <a:gd name="T10" fmla="*/ 8475 w 8475"/>
                  <a:gd name="T11" fmla="*/ 0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75" h="777">
                    <a:moveTo>
                      <a:pt x="8475" y="0"/>
                    </a:moveTo>
                    <a:lnTo>
                      <a:pt x="7705" y="777"/>
                    </a:lnTo>
                    <a:lnTo>
                      <a:pt x="0" y="777"/>
                    </a:lnTo>
                    <a:lnTo>
                      <a:pt x="778" y="0"/>
                    </a:lnTo>
                    <a:lnTo>
                      <a:pt x="4237" y="0"/>
                    </a:lnTo>
                    <a:lnTo>
                      <a:pt x="847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849" name="Rectangle 848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10782300" cy="1912938"/>
              </a:xfrm>
              <a:prstGeom prst="rect">
                <a:avLst/>
              </a:pr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850" name="Rectangle 849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5389562" cy="1912938"/>
              </a:xfrm>
              <a:prstGeom prst="rect">
                <a:avLst/>
              </a:prstGeom>
              <a:solidFill>
                <a:srgbClr val="4B4A4B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851" name="Rectangle 850"/>
              <p:cNvSpPr>
                <a:spLocks noChangeArrowheads="1"/>
              </p:cNvSpPr>
              <p:nvPr/>
            </p:nvSpPr>
            <p:spPr bwMode="auto">
              <a:xfrm>
                <a:off x="13874750" y="2247900"/>
                <a:ext cx="604837" cy="619125"/>
              </a:xfrm>
              <a:prstGeom prst="rect">
                <a:avLst/>
              </a:prstGeom>
              <a:solidFill>
                <a:srgbClr val="60BA5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</p:grpSp>
        <p:grpSp>
          <p:nvGrpSpPr>
            <p:cNvPr id="780" name="Group 779"/>
            <p:cNvGrpSpPr/>
            <p:nvPr/>
          </p:nvGrpSpPr>
          <p:grpSpPr>
            <a:xfrm>
              <a:off x="838200" y="4294980"/>
              <a:ext cx="710289" cy="2032228"/>
              <a:chOff x="2133452" y="2908825"/>
              <a:chExt cx="710289" cy="2032228"/>
            </a:xfrm>
          </p:grpSpPr>
          <p:grpSp>
            <p:nvGrpSpPr>
              <p:cNvPr id="781" name="Group 780"/>
              <p:cNvGrpSpPr>
                <a:grpSpLocks noChangeAspect="1"/>
              </p:cNvGrpSpPr>
              <p:nvPr/>
            </p:nvGrpSpPr>
            <p:grpSpPr>
              <a:xfrm>
                <a:off x="2133452" y="4685265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836" name="Freeform 835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37" name="Freeform 836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38" name="Freeform 837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39" name="Freeform 838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40" name="Freeform 839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41" name="Rectangle 840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42" name="Rectangle 841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43" name="Rectangle 842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782" name="Group 781"/>
              <p:cNvGrpSpPr>
                <a:grpSpLocks noChangeAspect="1"/>
              </p:cNvGrpSpPr>
              <p:nvPr/>
            </p:nvGrpSpPr>
            <p:grpSpPr>
              <a:xfrm>
                <a:off x="2133452" y="4431487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828" name="Freeform 827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29" name="Freeform 828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30" name="Freeform 829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31" name="Freeform 830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32" name="Freeform 831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33" name="Rectangle 832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34" name="Rectangle 833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35" name="Rectangle 834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783" name="Group 782"/>
              <p:cNvGrpSpPr>
                <a:grpSpLocks noChangeAspect="1"/>
              </p:cNvGrpSpPr>
              <p:nvPr/>
            </p:nvGrpSpPr>
            <p:grpSpPr>
              <a:xfrm>
                <a:off x="2133452" y="4177710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820" name="Freeform 819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21" name="Freeform 820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22" name="Freeform 821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23" name="Freeform 822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24" name="Freeform 823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25" name="Rectangle 824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26" name="Rectangle 825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27" name="Rectangle 826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784" name="Group 783"/>
              <p:cNvGrpSpPr>
                <a:grpSpLocks noChangeAspect="1"/>
              </p:cNvGrpSpPr>
              <p:nvPr/>
            </p:nvGrpSpPr>
            <p:grpSpPr>
              <a:xfrm>
                <a:off x="2133452" y="3923933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812" name="Freeform 811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13" name="Freeform 812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14" name="Freeform 813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15" name="Freeform 814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16" name="Freeform 815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17" name="Rectangle 816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18" name="Rectangle 817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19" name="Rectangle 818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785" name="Group 784"/>
              <p:cNvGrpSpPr>
                <a:grpSpLocks noChangeAspect="1"/>
              </p:cNvGrpSpPr>
              <p:nvPr/>
            </p:nvGrpSpPr>
            <p:grpSpPr>
              <a:xfrm>
                <a:off x="2133452" y="3416379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804" name="Freeform 803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05" name="Freeform 804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06" name="Freeform 805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07" name="Freeform 806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08" name="Freeform 807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09" name="Rectangle 808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10" name="Rectangle 809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11" name="Rectangle 810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786" name="Group 785"/>
              <p:cNvGrpSpPr>
                <a:grpSpLocks noChangeAspect="1"/>
              </p:cNvGrpSpPr>
              <p:nvPr/>
            </p:nvGrpSpPr>
            <p:grpSpPr>
              <a:xfrm>
                <a:off x="2133452" y="3162602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796" name="Freeform 795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97" name="Freeform 796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98" name="Freeform 797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99" name="Freeform 798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00" name="Freeform 799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01" name="Rectangle 800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02" name="Rectangle 801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03" name="Rectangle 802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787" name="Group 786"/>
              <p:cNvGrpSpPr>
                <a:grpSpLocks noChangeAspect="1"/>
              </p:cNvGrpSpPr>
              <p:nvPr/>
            </p:nvGrpSpPr>
            <p:grpSpPr>
              <a:xfrm>
                <a:off x="2133452" y="2908825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788" name="Freeform 787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89" name="Freeform 788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90" name="Freeform 789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91" name="Freeform 790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92" name="Freeform 791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93" name="Rectangle 792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94" name="Rectangle 793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95" name="Rectangle 794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</p:grpSp>
      </p:grpSp>
      <p:pic>
        <p:nvPicPr>
          <p:cNvPr id="852" name="Picture 8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9432" y="3726657"/>
            <a:ext cx="736358" cy="489678"/>
          </a:xfrm>
          <a:prstGeom prst="rect">
            <a:avLst/>
          </a:prstGeom>
        </p:spPr>
      </p:pic>
      <p:pic>
        <p:nvPicPr>
          <p:cNvPr id="854" name="Picture 8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6465" y="3726657"/>
            <a:ext cx="736358" cy="489678"/>
          </a:xfrm>
          <a:prstGeom prst="rect">
            <a:avLst/>
          </a:prstGeom>
        </p:spPr>
      </p:pic>
      <p:pic>
        <p:nvPicPr>
          <p:cNvPr id="855" name="Picture 8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3498" y="3726657"/>
            <a:ext cx="736358" cy="489678"/>
          </a:xfrm>
          <a:prstGeom prst="rect">
            <a:avLst/>
          </a:prstGeom>
        </p:spPr>
      </p:pic>
      <p:pic>
        <p:nvPicPr>
          <p:cNvPr id="856" name="Picture 8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0531" y="3726657"/>
            <a:ext cx="736358" cy="489678"/>
          </a:xfrm>
          <a:prstGeom prst="rect">
            <a:avLst/>
          </a:prstGeom>
        </p:spPr>
      </p:pic>
      <p:pic>
        <p:nvPicPr>
          <p:cNvPr id="857" name="Picture 8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7564" y="3726657"/>
            <a:ext cx="736358" cy="489678"/>
          </a:xfrm>
          <a:prstGeom prst="rect">
            <a:avLst/>
          </a:prstGeom>
        </p:spPr>
      </p:pic>
      <p:pic>
        <p:nvPicPr>
          <p:cNvPr id="858" name="Picture 8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4595" y="3726657"/>
            <a:ext cx="736358" cy="489678"/>
          </a:xfrm>
          <a:prstGeom prst="rect">
            <a:avLst/>
          </a:prstGeom>
        </p:spPr>
      </p:pic>
      <p:grpSp>
        <p:nvGrpSpPr>
          <p:cNvPr id="98" name="Group 97"/>
          <p:cNvGrpSpPr/>
          <p:nvPr/>
        </p:nvGrpSpPr>
        <p:grpSpPr>
          <a:xfrm flipH="1">
            <a:off x="5507775" y="2414037"/>
            <a:ext cx="5387168" cy="1310371"/>
            <a:chOff x="-1757577" y="2416286"/>
            <a:chExt cx="5387168" cy="1310371"/>
          </a:xfrm>
        </p:grpSpPr>
        <p:cxnSp>
          <p:nvCxnSpPr>
            <p:cNvPr id="231" name="Straight Connector 230"/>
            <p:cNvCxnSpPr>
              <a:stCxn id="852" idx="0"/>
            </p:cNvCxnSpPr>
            <p:nvPr/>
          </p:nvCxnSpPr>
          <p:spPr>
            <a:xfrm flipV="1">
              <a:off x="-1757577" y="2416286"/>
              <a:ext cx="5379228" cy="1310371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9" name="Straight Connector 858"/>
            <p:cNvCxnSpPr>
              <a:stCxn id="854" idx="0"/>
            </p:cNvCxnSpPr>
            <p:nvPr/>
          </p:nvCxnSpPr>
          <p:spPr>
            <a:xfrm flipV="1">
              <a:off x="-860544" y="2425528"/>
              <a:ext cx="4485161" cy="1301129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0" name="Straight Connector 859"/>
            <p:cNvCxnSpPr>
              <a:stCxn id="855" idx="0"/>
            </p:cNvCxnSpPr>
            <p:nvPr/>
          </p:nvCxnSpPr>
          <p:spPr>
            <a:xfrm flipV="1">
              <a:off x="36489" y="2454815"/>
              <a:ext cx="3593102" cy="1271842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1" name="Straight Connector 860"/>
            <p:cNvCxnSpPr>
              <a:stCxn id="856" idx="0"/>
            </p:cNvCxnSpPr>
            <p:nvPr/>
          </p:nvCxnSpPr>
          <p:spPr>
            <a:xfrm flipV="1">
              <a:off x="933522" y="2485439"/>
              <a:ext cx="2688129" cy="1241218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2" name="Straight Connector 861"/>
            <p:cNvCxnSpPr>
              <a:stCxn id="857" idx="0"/>
            </p:cNvCxnSpPr>
            <p:nvPr/>
          </p:nvCxnSpPr>
          <p:spPr>
            <a:xfrm flipV="1">
              <a:off x="1830555" y="2480329"/>
              <a:ext cx="1798005" cy="1246328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3" name="Straight Connector 862"/>
            <p:cNvCxnSpPr>
              <a:stCxn id="858" idx="0"/>
            </p:cNvCxnSpPr>
            <p:nvPr/>
          </p:nvCxnSpPr>
          <p:spPr>
            <a:xfrm flipV="1">
              <a:off x="2727586" y="2480329"/>
              <a:ext cx="894065" cy="1246328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65" name="Straight Connector 864"/>
          <p:cNvCxnSpPr>
            <a:stCxn id="864" idx="0"/>
          </p:cNvCxnSpPr>
          <p:nvPr/>
        </p:nvCxnSpPr>
        <p:spPr>
          <a:xfrm flipV="1">
            <a:off x="3795547" y="2611511"/>
            <a:ext cx="1720168" cy="111289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0" name="Picture 9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91748" y="1778115"/>
            <a:ext cx="1121967" cy="1121967"/>
          </a:xfrm>
          <a:prstGeom prst="rect">
            <a:avLst/>
          </a:prstGeom>
        </p:spPr>
      </p:pic>
      <p:sp>
        <p:nvSpPr>
          <p:cNvPr id="110" name="TextBox 109"/>
          <p:cNvSpPr txBox="1"/>
          <p:nvPr/>
        </p:nvSpPr>
        <p:spPr>
          <a:xfrm>
            <a:off x="2594020" y="4860449"/>
            <a:ext cx="2562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Hardware Load Balancers</a:t>
            </a:r>
          </a:p>
        </p:txBody>
      </p:sp>
      <p:sp>
        <p:nvSpPr>
          <p:cNvPr id="866" name="TextBox 865"/>
          <p:cNvSpPr txBox="1"/>
          <p:nvPr/>
        </p:nvSpPr>
        <p:spPr>
          <a:xfrm>
            <a:off x="7485835" y="6258493"/>
            <a:ext cx="1985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Application Servers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1193019" y="2715416"/>
            <a:ext cx="815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Clients</a:t>
            </a:r>
          </a:p>
        </p:txBody>
      </p:sp>
      <p:pic>
        <p:nvPicPr>
          <p:cNvPr id="869" name="Picture 868">
            <a:extLst>
              <a:ext uri="{FF2B5EF4-FFF2-40B4-BE49-F238E27FC236}">
                <a16:creationId xmlns:a16="http://schemas.microsoft.com/office/drawing/2014/main" id="{38FCE7C5-D1F9-4FFA-9146-CDA1BF88036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0924" y="4381440"/>
            <a:ext cx="765905" cy="493991"/>
          </a:xfrm>
          <a:prstGeom prst="rect">
            <a:avLst/>
          </a:prstGeom>
        </p:spPr>
      </p:pic>
      <p:pic>
        <p:nvPicPr>
          <p:cNvPr id="870" name="Picture 869">
            <a:extLst>
              <a:ext uri="{FF2B5EF4-FFF2-40B4-BE49-F238E27FC236}">
                <a16:creationId xmlns:a16="http://schemas.microsoft.com/office/drawing/2014/main" id="{38FCE7C5-D1F9-4FFA-9146-CDA1BF88036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4215" y="4394843"/>
            <a:ext cx="765905" cy="493991"/>
          </a:xfrm>
          <a:prstGeom prst="rect">
            <a:avLst/>
          </a:prstGeom>
        </p:spPr>
      </p:pic>
      <p:pic>
        <p:nvPicPr>
          <p:cNvPr id="871" name="Picture 870">
            <a:extLst>
              <a:ext uri="{FF2B5EF4-FFF2-40B4-BE49-F238E27FC236}">
                <a16:creationId xmlns:a16="http://schemas.microsoft.com/office/drawing/2014/main" id="{38FCE7C5-D1F9-4FFA-9146-CDA1BF88036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7506" y="4408246"/>
            <a:ext cx="765905" cy="493991"/>
          </a:xfrm>
          <a:prstGeom prst="rect">
            <a:avLst/>
          </a:prstGeom>
        </p:spPr>
      </p:pic>
      <p:cxnSp>
        <p:nvCxnSpPr>
          <p:cNvPr id="872" name="Straight Connector 871"/>
          <p:cNvCxnSpPr>
            <a:stCxn id="869" idx="0"/>
          </p:cNvCxnSpPr>
          <p:nvPr/>
        </p:nvCxnSpPr>
        <p:spPr>
          <a:xfrm flipV="1">
            <a:off x="2963877" y="3972266"/>
            <a:ext cx="705704" cy="40917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3" name="Straight Connector 872"/>
          <p:cNvCxnSpPr>
            <a:stCxn id="870" idx="0"/>
          </p:cNvCxnSpPr>
          <p:nvPr/>
        </p:nvCxnSpPr>
        <p:spPr>
          <a:xfrm flipH="1" flipV="1">
            <a:off x="3795547" y="3972267"/>
            <a:ext cx="1621" cy="42257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4" name="Straight Connector 873"/>
          <p:cNvCxnSpPr>
            <a:stCxn id="871" idx="0"/>
          </p:cNvCxnSpPr>
          <p:nvPr/>
        </p:nvCxnSpPr>
        <p:spPr>
          <a:xfrm flipH="1" flipV="1">
            <a:off x="3889079" y="3972266"/>
            <a:ext cx="741380" cy="43598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64" name="Picture 86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7368" y="3724408"/>
            <a:ext cx="736358" cy="489678"/>
          </a:xfrm>
          <a:prstGeom prst="rect">
            <a:avLst/>
          </a:prstGeom>
        </p:spPr>
      </p:pic>
      <p:pic>
        <p:nvPicPr>
          <p:cNvPr id="152" name="Picture 1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4309" y="2175421"/>
            <a:ext cx="1075955" cy="715510"/>
          </a:xfrm>
          <a:prstGeom prst="rect">
            <a:avLst/>
          </a:prstGeom>
        </p:spPr>
      </p:pic>
      <p:cxnSp>
        <p:nvCxnSpPr>
          <p:cNvPr id="103" name="Straight Arrow Connector 102"/>
          <p:cNvCxnSpPr/>
          <p:nvPr/>
        </p:nvCxnSpPr>
        <p:spPr>
          <a:xfrm>
            <a:off x="2226415" y="2482368"/>
            <a:ext cx="3446277" cy="370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Freeform 120"/>
          <p:cNvSpPr/>
          <p:nvPr/>
        </p:nvSpPr>
        <p:spPr>
          <a:xfrm>
            <a:off x="3786188" y="2514600"/>
            <a:ext cx="1871662" cy="2014538"/>
          </a:xfrm>
          <a:custGeom>
            <a:avLst/>
            <a:gdLst>
              <a:gd name="connsiteX0" fmla="*/ 1871662 w 1871662"/>
              <a:gd name="connsiteY0" fmla="*/ 0 h 2014538"/>
              <a:gd name="connsiteX1" fmla="*/ 0 w 1871662"/>
              <a:gd name="connsiteY1" fmla="*/ 1228725 h 2014538"/>
              <a:gd name="connsiteX2" fmla="*/ 14287 w 1871662"/>
              <a:gd name="connsiteY2" fmla="*/ 2014538 h 2014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71662" h="2014538">
                <a:moveTo>
                  <a:pt x="1871662" y="0"/>
                </a:moveTo>
                <a:lnTo>
                  <a:pt x="0" y="1228725"/>
                </a:lnTo>
                <a:lnTo>
                  <a:pt x="14287" y="2014538"/>
                </a:ln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Freeform 121"/>
          <p:cNvSpPr/>
          <p:nvPr/>
        </p:nvSpPr>
        <p:spPr>
          <a:xfrm>
            <a:off x="3929063" y="2557463"/>
            <a:ext cx="5286375" cy="2571750"/>
          </a:xfrm>
          <a:custGeom>
            <a:avLst/>
            <a:gdLst>
              <a:gd name="connsiteX0" fmla="*/ 0 w 5286375"/>
              <a:gd name="connsiteY0" fmla="*/ 1885950 h 2571750"/>
              <a:gd name="connsiteX1" fmla="*/ 0 w 5286375"/>
              <a:gd name="connsiteY1" fmla="*/ 1243012 h 2571750"/>
              <a:gd name="connsiteX2" fmla="*/ 1871662 w 5286375"/>
              <a:gd name="connsiteY2" fmla="*/ 0 h 2571750"/>
              <a:gd name="connsiteX3" fmla="*/ 5272087 w 5286375"/>
              <a:gd name="connsiteY3" fmla="*/ 1228725 h 2571750"/>
              <a:gd name="connsiteX4" fmla="*/ 5286375 w 5286375"/>
              <a:gd name="connsiteY4" fmla="*/ 257175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86375" h="2571750">
                <a:moveTo>
                  <a:pt x="0" y="1885950"/>
                </a:moveTo>
                <a:lnTo>
                  <a:pt x="0" y="1243012"/>
                </a:lnTo>
                <a:lnTo>
                  <a:pt x="1871662" y="0"/>
                </a:lnTo>
                <a:lnTo>
                  <a:pt x="5272087" y="1228725"/>
                </a:lnTo>
                <a:lnTo>
                  <a:pt x="5286375" y="2571750"/>
                </a:ln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5" name="TextBox 874"/>
          <p:cNvSpPr txBox="1"/>
          <p:nvPr/>
        </p:nvSpPr>
        <p:spPr>
          <a:xfrm>
            <a:off x="2696458" y="5167284"/>
            <a:ext cx="22317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/>
              <a:t>&gt;$</a:t>
            </a:r>
            <a:r>
              <a:rPr lang="en-US" sz="2800" b="1" dirty="0"/>
              <a:t>200+k each</a:t>
            </a:r>
          </a:p>
        </p:txBody>
      </p:sp>
    </p:spTree>
    <p:extLst>
      <p:ext uri="{BB962C8B-B14F-4D97-AF65-F5344CB8AC3E}">
        <p14:creationId xmlns:p14="http://schemas.microsoft.com/office/powerpoint/2010/main" val="2468623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  <p:bldP spid="12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6533"/>
            <a:ext cx="10515600" cy="1325563"/>
          </a:xfrm>
        </p:spPr>
        <p:txBody>
          <a:bodyPr/>
          <a:lstStyle/>
          <a:p>
            <a:r>
              <a:rPr lang="en-US" dirty="0"/>
              <a:t>Today: Software Layer 4 Load-balancing</a:t>
            </a:r>
          </a:p>
        </p:txBody>
      </p:sp>
      <p:grpSp>
        <p:nvGrpSpPr>
          <p:cNvPr id="83" name="Group 82"/>
          <p:cNvGrpSpPr/>
          <p:nvPr/>
        </p:nvGrpSpPr>
        <p:grpSpPr>
          <a:xfrm>
            <a:off x="6133778" y="4216335"/>
            <a:ext cx="710289" cy="2032228"/>
            <a:chOff x="838200" y="4294980"/>
            <a:chExt cx="710289" cy="2032228"/>
          </a:xfrm>
        </p:grpSpPr>
        <p:grpSp>
          <p:nvGrpSpPr>
            <p:cNvPr id="40" name="Group 39"/>
            <p:cNvGrpSpPr>
              <a:grpSpLocks noChangeAspect="1"/>
            </p:cNvGrpSpPr>
            <p:nvPr/>
          </p:nvGrpSpPr>
          <p:grpSpPr>
            <a:xfrm>
              <a:off x="838200" y="5056311"/>
              <a:ext cx="710289" cy="255788"/>
              <a:chOff x="12523788" y="-511175"/>
              <a:chExt cx="13454062" cy="4845051"/>
            </a:xfrm>
          </p:grpSpPr>
          <p:sp>
            <p:nvSpPr>
              <p:cNvPr id="41" name="Freeform 40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4845050"/>
              </a:xfrm>
              <a:custGeom>
                <a:avLst/>
                <a:gdLst>
                  <a:gd name="T0" fmla="*/ 778 w 8475"/>
                  <a:gd name="T1" fmla="*/ 0 h 3052"/>
                  <a:gd name="T2" fmla="*/ 0 w 8475"/>
                  <a:gd name="T3" fmla="*/ 777 h 3052"/>
                  <a:gd name="T4" fmla="*/ 0 w 8475"/>
                  <a:gd name="T5" fmla="*/ 777 h 3052"/>
                  <a:gd name="T6" fmla="*/ 0 w 8475"/>
                  <a:gd name="T7" fmla="*/ 3052 h 3052"/>
                  <a:gd name="T8" fmla="*/ 3851 w 8475"/>
                  <a:gd name="T9" fmla="*/ 3052 h 3052"/>
                  <a:gd name="T10" fmla="*/ 7705 w 8475"/>
                  <a:gd name="T11" fmla="*/ 3052 h 3052"/>
                  <a:gd name="T12" fmla="*/ 7705 w 8475"/>
                  <a:gd name="T13" fmla="*/ 3052 h 3052"/>
                  <a:gd name="T14" fmla="*/ 8475 w 8475"/>
                  <a:gd name="T15" fmla="*/ 2273 h 3052"/>
                  <a:gd name="T16" fmla="*/ 8475 w 8475"/>
                  <a:gd name="T17" fmla="*/ 0 h 3052"/>
                  <a:gd name="T18" fmla="*/ 778 w 8475"/>
                  <a:gd name="T19" fmla="*/ 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475" h="3052">
                    <a:moveTo>
                      <a:pt x="778" y="0"/>
                    </a:moveTo>
                    <a:lnTo>
                      <a:pt x="0" y="777"/>
                    </a:lnTo>
                    <a:lnTo>
                      <a:pt x="0" y="777"/>
                    </a:lnTo>
                    <a:lnTo>
                      <a:pt x="0" y="3052"/>
                    </a:lnTo>
                    <a:lnTo>
                      <a:pt x="3851" y="3052"/>
                    </a:lnTo>
                    <a:lnTo>
                      <a:pt x="7705" y="3052"/>
                    </a:lnTo>
                    <a:lnTo>
                      <a:pt x="7705" y="3052"/>
                    </a:lnTo>
                    <a:lnTo>
                      <a:pt x="8475" y="2273"/>
                    </a:lnTo>
                    <a:lnTo>
                      <a:pt x="8475" y="0"/>
                    </a:lnTo>
                    <a:lnTo>
                      <a:pt x="778" y="0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42" name="Freeform 41"/>
              <p:cNvSpPr>
                <a:spLocks/>
              </p:cNvSpPr>
              <p:nvPr/>
            </p:nvSpPr>
            <p:spPr bwMode="auto">
              <a:xfrm>
                <a:off x="12523788" y="722313"/>
                <a:ext cx="12231687" cy="3611563"/>
              </a:xfrm>
              <a:custGeom>
                <a:avLst/>
                <a:gdLst>
                  <a:gd name="T0" fmla="*/ 7705 w 7705"/>
                  <a:gd name="T1" fmla="*/ 2275 h 2275"/>
                  <a:gd name="T2" fmla="*/ 0 w 7705"/>
                  <a:gd name="T3" fmla="*/ 2275 h 2275"/>
                  <a:gd name="T4" fmla="*/ 0 w 7705"/>
                  <a:gd name="T5" fmla="*/ 1127 h 2275"/>
                  <a:gd name="T6" fmla="*/ 0 w 7705"/>
                  <a:gd name="T7" fmla="*/ 0 h 2275"/>
                  <a:gd name="T8" fmla="*/ 7705 w 7705"/>
                  <a:gd name="T9" fmla="*/ 0 h 2275"/>
                  <a:gd name="T10" fmla="*/ 7705 w 7705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5" h="2275">
                    <a:moveTo>
                      <a:pt x="7705" y="2275"/>
                    </a:moveTo>
                    <a:lnTo>
                      <a:pt x="0" y="2275"/>
                    </a:lnTo>
                    <a:lnTo>
                      <a:pt x="0" y="1127"/>
                    </a:lnTo>
                    <a:lnTo>
                      <a:pt x="0" y="0"/>
                    </a:lnTo>
                    <a:lnTo>
                      <a:pt x="7705" y="0"/>
                    </a:lnTo>
                    <a:lnTo>
                      <a:pt x="7705" y="2275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43" name="Freeform 42"/>
              <p:cNvSpPr>
                <a:spLocks/>
              </p:cNvSpPr>
              <p:nvPr/>
            </p:nvSpPr>
            <p:spPr bwMode="auto">
              <a:xfrm>
                <a:off x="18637250" y="722313"/>
                <a:ext cx="6118225" cy="3611563"/>
              </a:xfrm>
              <a:custGeom>
                <a:avLst/>
                <a:gdLst>
                  <a:gd name="T0" fmla="*/ 3854 w 3854"/>
                  <a:gd name="T1" fmla="*/ 2275 h 2275"/>
                  <a:gd name="T2" fmla="*/ 383 w 3854"/>
                  <a:gd name="T3" fmla="*/ 2275 h 2275"/>
                  <a:gd name="T4" fmla="*/ 0 w 3854"/>
                  <a:gd name="T5" fmla="*/ 2275 h 2275"/>
                  <a:gd name="T6" fmla="*/ 0 w 3854"/>
                  <a:gd name="T7" fmla="*/ 0 h 2275"/>
                  <a:gd name="T8" fmla="*/ 3854 w 3854"/>
                  <a:gd name="T9" fmla="*/ 0 h 2275"/>
                  <a:gd name="T10" fmla="*/ 3854 w 3854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54" h="2275">
                    <a:moveTo>
                      <a:pt x="3854" y="2275"/>
                    </a:moveTo>
                    <a:lnTo>
                      <a:pt x="383" y="2275"/>
                    </a:lnTo>
                    <a:lnTo>
                      <a:pt x="0" y="2275"/>
                    </a:lnTo>
                    <a:lnTo>
                      <a:pt x="0" y="0"/>
                    </a:lnTo>
                    <a:lnTo>
                      <a:pt x="3854" y="0"/>
                    </a:lnTo>
                    <a:lnTo>
                      <a:pt x="3854" y="2275"/>
                    </a:lnTo>
                    <a:close/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44" name="Freeform 43"/>
              <p:cNvSpPr>
                <a:spLocks/>
              </p:cNvSpPr>
              <p:nvPr/>
            </p:nvSpPr>
            <p:spPr bwMode="auto">
              <a:xfrm>
                <a:off x="24755475" y="-511175"/>
                <a:ext cx="1222375" cy="4845050"/>
              </a:xfrm>
              <a:custGeom>
                <a:avLst/>
                <a:gdLst>
                  <a:gd name="T0" fmla="*/ 0 w 770"/>
                  <a:gd name="T1" fmla="*/ 3052 h 3052"/>
                  <a:gd name="T2" fmla="*/ 770 w 770"/>
                  <a:gd name="T3" fmla="*/ 2273 h 3052"/>
                  <a:gd name="T4" fmla="*/ 770 w 770"/>
                  <a:gd name="T5" fmla="*/ 1901 h 3052"/>
                  <a:gd name="T6" fmla="*/ 770 w 770"/>
                  <a:gd name="T7" fmla="*/ 0 h 3052"/>
                  <a:gd name="T8" fmla="*/ 0 w 770"/>
                  <a:gd name="T9" fmla="*/ 777 h 3052"/>
                  <a:gd name="T10" fmla="*/ 0 w 770"/>
                  <a:gd name="T11" fmla="*/ 3052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" h="3052">
                    <a:moveTo>
                      <a:pt x="0" y="3052"/>
                    </a:moveTo>
                    <a:lnTo>
                      <a:pt x="770" y="2273"/>
                    </a:lnTo>
                    <a:lnTo>
                      <a:pt x="770" y="1901"/>
                    </a:lnTo>
                    <a:lnTo>
                      <a:pt x="770" y="0"/>
                    </a:lnTo>
                    <a:lnTo>
                      <a:pt x="0" y="777"/>
                    </a:lnTo>
                    <a:lnTo>
                      <a:pt x="0" y="3052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45" name="Freeform 44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1233488"/>
              </a:xfrm>
              <a:custGeom>
                <a:avLst/>
                <a:gdLst>
                  <a:gd name="T0" fmla="*/ 8475 w 8475"/>
                  <a:gd name="T1" fmla="*/ 0 h 777"/>
                  <a:gd name="T2" fmla="*/ 7705 w 8475"/>
                  <a:gd name="T3" fmla="*/ 777 h 777"/>
                  <a:gd name="T4" fmla="*/ 0 w 8475"/>
                  <a:gd name="T5" fmla="*/ 777 h 777"/>
                  <a:gd name="T6" fmla="*/ 778 w 8475"/>
                  <a:gd name="T7" fmla="*/ 0 h 777"/>
                  <a:gd name="T8" fmla="*/ 4237 w 8475"/>
                  <a:gd name="T9" fmla="*/ 0 h 777"/>
                  <a:gd name="T10" fmla="*/ 8475 w 8475"/>
                  <a:gd name="T11" fmla="*/ 0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75" h="777">
                    <a:moveTo>
                      <a:pt x="8475" y="0"/>
                    </a:moveTo>
                    <a:lnTo>
                      <a:pt x="7705" y="777"/>
                    </a:lnTo>
                    <a:lnTo>
                      <a:pt x="0" y="777"/>
                    </a:lnTo>
                    <a:lnTo>
                      <a:pt x="778" y="0"/>
                    </a:lnTo>
                    <a:lnTo>
                      <a:pt x="4237" y="0"/>
                    </a:lnTo>
                    <a:lnTo>
                      <a:pt x="847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46" name="Rectangle 45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10782300" cy="1912938"/>
              </a:xfrm>
              <a:prstGeom prst="rect">
                <a:avLst/>
              </a:pr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47" name="Rectangle 46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5389562" cy="1912938"/>
              </a:xfrm>
              <a:prstGeom prst="rect">
                <a:avLst/>
              </a:prstGeom>
              <a:solidFill>
                <a:srgbClr val="4B4A4B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48" name="Rectangle 47"/>
              <p:cNvSpPr>
                <a:spLocks noChangeArrowheads="1"/>
              </p:cNvSpPr>
              <p:nvPr/>
            </p:nvSpPr>
            <p:spPr bwMode="auto">
              <a:xfrm>
                <a:off x="13874750" y="2247900"/>
                <a:ext cx="604837" cy="619125"/>
              </a:xfrm>
              <a:prstGeom prst="rect">
                <a:avLst/>
              </a:prstGeom>
              <a:solidFill>
                <a:srgbClr val="60BA5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</p:grpSp>
        <p:grpSp>
          <p:nvGrpSpPr>
            <p:cNvPr id="148" name="Group 147"/>
            <p:cNvGrpSpPr/>
            <p:nvPr/>
          </p:nvGrpSpPr>
          <p:grpSpPr>
            <a:xfrm>
              <a:off x="838200" y="4294980"/>
              <a:ext cx="710289" cy="2032228"/>
              <a:chOff x="2133452" y="2908825"/>
              <a:chExt cx="710289" cy="2032228"/>
            </a:xfrm>
          </p:grpSpPr>
          <p:grpSp>
            <p:nvGrpSpPr>
              <p:cNvPr id="4" name="Group 3"/>
              <p:cNvGrpSpPr>
                <a:grpSpLocks noChangeAspect="1"/>
              </p:cNvGrpSpPr>
              <p:nvPr/>
            </p:nvGrpSpPr>
            <p:grpSpPr>
              <a:xfrm>
                <a:off x="2133452" y="4685265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5" name="Freeform 4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" name="Freeform 5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" name="Freeform 6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" name="Freeform 7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9" name="Freeform 8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10" name="Rectangle 9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11" name="Rectangle 10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12" name="Rectangle 11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13" name="Group 12"/>
              <p:cNvGrpSpPr>
                <a:grpSpLocks noChangeAspect="1"/>
              </p:cNvGrpSpPr>
              <p:nvPr/>
            </p:nvGrpSpPr>
            <p:grpSpPr>
              <a:xfrm>
                <a:off x="2133452" y="4431487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14" name="Freeform 13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15" name="Freeform 14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16" name="Freeform 15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17" name="Freeform 16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18" name="Freeform 17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19" name="Rectangle 18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20" name="Rectangle 19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21" name="Rectangle 20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22" name="Group 21"/>
              <p:cNvGrpSpPr>
                <a:grpSpLocks noChangeAspect="1"/>
              </p:cNvGrpSpPr>
              <p:nvPr/>
            </p:nvGrpSpPr>
            <p:grpSpPr>
              <a:xfrm>
                <a:off x="2133452" y="4177710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23" name="Freeform 22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24" name="Freeform 23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25" name="Freeform 24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26" name="Freeform 25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27" name="Freeform 26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28" name="Rectangle 27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29" name="Rectangle 28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30" name="Rectangle 29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31" name="Group 30"/>
              <p:cNvGrpSpPr>
                <a:grpSpLocks noChangeAspect="1"/>
              </p:cNvGrpSpPr>
              <p:nvPr/>
            </p:nvGrpSpPr>
            <p:grpSpPr>
              <a:xfrm>
                <a:off x="2133452" y="3923933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32" name="Freeform 31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33" name="Freeform 32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34" name="Freeform 33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35" name="Freeform 34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36" name="Freeform 35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37" name="Rectangle 36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38" name="Rectangle 37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39" name="Rectangle 38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49" name="Group 48"/>
              <p:cNvGrpSpPr>
                <a:grpSpLocks noChangeAspect="1"/>
              </p:cNvGrpSpPr>
              <p:nvPr/>
            </p:nvGrpSpPr>
            <p:grpSpPr>
              <a:xfrm>
                <a:off x="2133452" y="3416379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50" name="Freeform 49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1" name="Freeform 50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2" name="Freeform 51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3" name="Freeform 52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4" name="Freeform 53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5" name="Rectangle 54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6" name="Rectangle 55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7" name="Rectangle 56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58" name="Group 57"/>
              <p:cNvGrpSpPr>
                <a:grpSpLocks noChangeAspect="1"/>
              </p:cNvGrpSpPr>
              <p:nvPr/>
            </p:nvGrpSpPr>
            <p:grpSpPr>
              <a:xfrm>
                <a:off x="2133452" y="3162602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59" name="Freeform 58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0" name="Freeform 59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1" name="Freeform 60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2" name="Freeform 61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3" name="Freeform 62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4" name="Rectangle 63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5" name="Rectangle 64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6" name="Rectangle 65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67" name="Group 66"/>
              <p:cNvGrpSpPr>
                <a:grpSpLocks noChangeAspect="1"/>
              </p:cNvGrpSpPr>
              <p:nvPr/>
            </p:nvGrpSpPr>
            <p:grpSpPr>
              <a:xfrm>
                <a:off x="2133452" y="2908825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68" name="Freeform 67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9" name="Freeform 68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0" name="Freeform 69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1" name="Freeform 70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2" name="Freeform 71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3" name="Rectangle 72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4" name="Rectangle 73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5" name="Rectangle 74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</p:grpSp>
      </p:grpSp>
      <p:grpSp>
        <p:nvGrpSpPr>
          <p:cNvPr id="482" name="Group 481"/>
          <p:cNvGrpSpPr/>
          <p:nvPr/>
        </p:nvGrpSpPr>
        <p:grpSpPr>
          <a:xfrm>
            <a:off x="7031842" y="4216335"/>
            <a:ext cx="710289" cy="2032228"/>
            <a:chOff x="838200" y="4294980"/>
            <a:chExt cx="710289" cy="2032228"/>
          </a:xfrm>
        </p:grpSpPr>
        <p:grpSp>
          <p:nvGrpSpPr>
            <p:cNvPr id="483" name="Group 482"/>
            <p:cNvGrpSpPr>
              <a:grpSpLocks noChangeAspect="1"/>
            </p:cNvGrpSpPr>
            <p:nvPr/>
          </p:nvGrpSpPr>
          <p:grpSpPr>
            <a:xfrm>
              <a:off x="838200" y="5056311"/>
              <a:ext cx="710289" cy="255788"/>
              <a:chOff x="12523788" y="-511175"/>
              <a:chExt cx="13454062" cy="4845051"/>
            </a:xfrm>
          </p:grpSpPr>
          <p:sp>
            <p:nvSpPr>
              <p:cNvPr id="548" name="Freeform 547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4845050"/>
              </a:xfrm>
              <a:custGeom>
                <a:avLst/>
                <a:gdLst>
                  <a:gd name="T0" fmla="*/ 778 w 8475"/>
                  <a:gd name="T1" fmla="*/ 0 h 3052"/>
                  <a:gd name="T2" fmla="*/ 0 w 8475"/>
                  <a:gd name="T3" fmla="*/ 777 h 3052"/>
                  <a:gd name="T4" fmla="*/ 0 w 8475"/>
                  <a:gd name="T5" fmla="*/ 777 h 3052"/>
                  <a:gd name="T6" fmla="*/ 0 w 8475"/>
                  <a:gd name="T7" fmla="*/ 3052 h 3052"/>
                  <a:gd name="T8" fmla="*/ 3851 w 8475"/>
                  <a:gd name="T9" fmla="*/ 3052 h 3052"/>
                  <a:gd name="T10" fmla="*/ 7705 w 8475"/>
                  <a:gd name="T11" fmla="*/ 3052 h 3052"/>
                  <a:gd name="T12" fmla="*/ 7705 w 8475"/>
                  <a:gd name="T13" fmla="*/ 3052 h 3052"/>
                  <a:gd name="T14" fmla="*/ 8475 w 8475"/>
                  <a:gd name="T15" fmla="*/ 2273 h 3052"/>
                  <a:gd name="T16" fmla="*/ 8475 w 8475"/>
                  <a:gd name="T17" fmla="*/ 0 h 3052"/>
                  <a:gd name="T18" fmla="*/ 778 w 8475"/>
                  <a:gd name="T19" fmla="*/ 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475" h="3052">
                    <a:moveTo>
                      <a:pt x="778" y="0"/>
                    </a:moveTo>
                    <a:lnTo>
                      <a:pt x="0" y="777"/>
                    </a:lnTo>
                    <a:lnTo>
                      <a:pt x="0" y="777"/>
                    </a:lnTo>
                    <a:lnTo>
                      <a:pt x="0" y="3052"/>
                    </a:lnTo>
                    <a:lnTo>
                      <a:pt x="3851" y="3052"/>
                    </a:lnTo>
                    <a:lnTo>
                      <a:pt x="7705" y="3052"/>
                    </a:lnTo>
                    <a:lnTo>
                      <a:pt x="7705" y="3052"/>
                    </a:lnTo>
                    <a:lnTo>
                      <a:pt x="8475" y="2273"/>
                    </a:lnTo>
                    <a:lnTo>
                      <a:pt x="8475" y="0"/>
                    </a:lnTo>
                    <a:lnTo>
                      <a:pt x="778" y="0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549" name="Freeform 548"/>
              <p:cNvSpPr>
                <a:spLocks/>
              </p:cNvSpPr>
              <p:nvPr/>
            </p:nvSpPr>
            <p:spPr bwMode="auto">
              <a:xfrm>
                <a:off x="12523788" y="722313"/>
                <a:ext cx="12231687" cy="3611563"/>
              </a:xfrm>
              <a:custGeom>
                <a:avLst/>
                <a:gdLst>
                  <a:gd name="T0" fmla="*/ 7705 w 7705"/>
                  <a:gd name="T1" fmla="*/ 2275 h 2275"/>
                  <a:gd name="T2" fmla="*/ 0 w 7705"/>
                  <a:gd name="T3" fmla="*/ 2275 h 2275"/>
                  <a:gd name="T4" fmla="*/ 0 w 7705"/>
                  <a:gd name="T5" fmla="*/ 1127 h 2275"/>
                  <a:gd name="T6" fmla="*/ 0 w 7705"/>
                  <a:gd name="T7" fmla="*/ 0 h 2275"/>
                  <a:gd name="T8" fmla="*/ 7705 w 7705"/>
                  <a:gd name="T9" fmla="*/ 0 h 2275"/>
                  <a:gd name="T10" fmla="*/ 7705 w 7705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5" h="2275">
                    <a:moveTo>
                      <a:pt x="7705" y="2275"/>
                    </a:moveTo>
                    <a:lnTo>
                      <a:pt x="0" y="2275"/>
                    </a:lnTo>
                    <a:lnTo>
                      <a:pt x="0" y="1127"/>
                    </a:lnTo>
                    <a:lnTo>
                      <a:pt x="0" y="0"/>
                    </a:lnTo>
                    <a:lnTo>
                      <a:pt x="7705" y="0"/>
                    </a:lnTo>
                    <a:lnTo>
                      <a:pt x="7705" y="2275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550" name="Freeform 549"/>
              <p:cNvSpPr>
                <a:spLocks/>
              </p:cNvSpPr>
              <p:nvPr/>
            </p:nvSpPr>
            <p:spPr bwMode="auto">
              <a:xfrm>
                <a:off x="18637250" y="722313"/>
                <a:ext cx="6118225" cy="3611563"/>
              </a:xfrm>
              <a:custGeom>
                <a:avLst/>
                <a:gdLst>
                  <a:gd name="T0" fmla="*/ 3854 w 3854"/>
                  <a:gd name="T1" fmla="*/ 2275 h 2275"/>
                  <a:gd name="T2" fmla="*/ 383 w 3854"/>
                  <a:gd name="T3" fmla="*/ 2275 h 2275"/>
                  <a:gd name="T4" fmla="*/ 0 w 3854"/>
                  <a:gd name="T5" fmla="*/ 2275 h 2275"/>
                  <a:gd name="T6" fmla="*/ 0 w 3854"/>
                  <a:gd name="T7" fmla="*/ 0 h 2275"/>
                  <a:gd name="T8" fmla="*/ 3854 w 3854"/>
                  <a:gd name="T9" fmla="*/ 0 h 2275"/>
                  <a:gd name="T10" fmla="*/ 3854 w 3854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54" h="2275">
                    <a:moveTo>
                      <a:pt x="3854" y="2275"/>
                    </a:moveTo>
                    <a:lnTo>
                      <a:pt x="383" y="2275"/>
                    </a:lnTo>
                    <a:lnTo>
                      <a:pt x="0" y="2275"/>
                    </a:lnTo>
                    <a:lnTo>
                      <a:pt x="0" y="0"/>
                    </a:lnTo>
                    <a:lnTo>
                      <a:pt x="3854" y="0"/>
                    </a:lnTo>
                    <a:lnTo>
                      <a:pt x="3854" y="2275"/>
                    </a:lnTo>
                    <a:close/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551" name="Freeform 550"/>
              <p:cNvSpPr>
                <a:spLocks/>
              </p:cNvSpPr>
              <p:nvPr/>
            </p:nvSpPr>
            <p:spPr bwMode="auto">
              <a:xfrm>
                <a:off x="24755475" y="-511175"/>
                <a:ext cx="1222375" cy="4845050"/>
              </a:xfrm>
              <a:custGeom>
                <a:avLst/>
                <a:gdLst>
                  <a:gd name="T0" fmla="*/ 0 w 770"/>
                  <a:gd name="T1" fmla="*/ 3052 h 3052"/>
                  <a:gd name="T2" fmla="*/ 770 w 770"/>
                  <a:gd name="T3" fmla="*/ 2273 h 3052"/>
                  <a:gd name="T4" fmla="*/ 770 w 770"/>
                  <a:gd name="T5" fmla="*/ 1901 h 3052"/>
                  <a:gd name="T6" fmla="*/ 770 w 770"/>
                  <a:gd name="T7" fmla="*/ 0 h 3052"/>
                  <a:gd name="T8" fmla="*/ 0 w 770"/>
                  <a:gd name="T9" fmla="*/ 777 h 3052"/>
                  <a:gd name="T10" fmla="*/ 0 w 770"/>
                  <a:gd name="T11" fmla="*/ 3052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" h="3052">
                    <a:moveTo>
                      <a:pt x="0" y="3052"/>
                    </a:moveTo>
                    <a:lnTo>
                      <a:pt x="770" y="2273"/>
                    </a:lnTo>
                    <a:lnTo>
                      <a:pt x="770" y="1901"/>
                    </a:lnTo>
                    <a:lnTo>
                      <a:pt x="770" y="0"/>
                    </a:lnTo>
                    <a:lnTo>
                      <a:pt x="0" y="777"/>
                    </a:lnTo>
                    <a:lnTo>
                      <a:pt x="0" y="3052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552" name="Freeform 551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1233488"/>
              </a:xfrm>
              <a:custGeom>
                <a:avLst/>
                <a:gdLst>
                  <a:gd name="T0" fmla="*/ 8475 w 8475"/>
                  <a:gd name="T1" fmla="*/ 0 h 777"/>
                  <a:gd name="T2" fmla="*/ 7705 w 8475"/>
                  <a:gd name="T3" fmla="*/ 777 h 777"/>
                  <a:gd name="T4" fmla="*/ 0 w 8475"/>
                  <a:gd name="T5" fmla="*/ 777 h 777"/>
                  <a:gd name="T6" fmla="*/ 778 w 8475"/>
                  <a:gd name="T7" fmla="*/ 0 h 777"/>
                  <a:gd name="T8" fmla="*/ 4237 w 8475"/>
                  <a:gd name="T9" fmla="*/ 0 h 777"/>
                  <a:gd name="T10" fmla="*/ 8475 w 8475"/>
                  <a:gd name="T11" fmla="*/ 0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75" h="777">
                    <a:moveTo>
                      <a:pt x="8475" y="0"/>
                    </a:moveTo>
                    <a:lnTo>
                      <a:pt x="7705" y="777"/>
                    </a:lnTo>
                    <a:lnTo>
                      <a:pt x="0" y="777"/>
                    </a:lnTo>
                    <a:lnTo>
                      <a:pt x="778" y="0"/>
                    </a:lnTo>
                    <a:lnTo>
                      <a:pt x="4237" y="0"/>
                    </a:lnTo>
                    <a:lnTo>
                      <a:pt x="847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553" name="Rectangle 552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10782300" cy="1912938"/>
              </a:xfrm>
              <a:prstGeom prst="rect">
                <a:avLst/>
              </a:pr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554" name="Rectangle 553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5389562" cy="1912938"/>
              </a:xfrm>
              <a:prstGeom prst="rect">
                <a:avLst/>
              </a:prstGeom>
              <a:solidFill>
                <a:srgbClr val="4B4A4B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555" name="Rectangle 554"/>
              <p:cNvSpPr>
                <a:spLocks noChangeArrowheads="1"/>
              </p:cNvSpPr>
              <p:nvPr/>
            </p:nvSpPr>
            <p:spPr bwMode="auto">
              <a:xfrm>
                <a:off x="13874750" y="2247900"/>
                <a:ext cx="604837" cy="619125"/>
              </a:xfrm>
              <a:prstGeom prst="rect">
                <a:avLst/>
              </a:prstGeom>
              <a:solidFill>
                <a:srgbClr val="60BA5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</p:grpSp>
        <p:grpSp>
          <p:nvGrpSpPr>
            <p:cNvPr id="484" name="Group 483"/>
            <p:cNvGrpSpPr/>
            <p:nvPr/>
          </p:nvGrpSpPr>
          <p:grpSpPr>
            <a:xfrm>
              <a:off x="838200" y="4294980"/>
              <a:ext cx="710289" cy="2032228"/>
              <a:chOff x="2133452" y="2908825"/>
              <a:chExt cx="710289" cy="2032228"/>
            </a:xfrm>
          </p:grpSpPr>
          <p:grpSp>
            <p:nvGrpSpPr>
              <p:cNvPr id="485" name="Group 484"/>
              <p:cNvGrpSpPr>
                <a:grpSpLocks noChangeAspect="1"/>
              </p:cNvGrpSpPr>
              <p:nvPr/>
            </p:nvGrpSpPr>
            <p:grpSpPr>
              <a:xfrm>
                <a:off x="2133452" y="4685265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540" name="Freeform 539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41" name="Freeform 540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42" name="Freeform 541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43" name="Freeform 542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44" name="Freeform 543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45" name="Rectangle 544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46" name="Rectangle 545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47" name="Rectangle 546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486" name="Group 485"/>
              <p:cNvGrpSpPr>
                <a:grpSpLocks noChangeAspect="1"/>
              </p:cNvGrpSpPr>
              <p:nvPr/>
            </p:nvGrpSpPr>
            <p:grpSpPr>
              <a:xfrm>
                <a:off x="2133452" y="4431487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532" name="Freeform 531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33" name="Freeform 532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34" name="Freeform 533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35" name="Freeform 534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36" name="Freeform 535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37" name="Rectangle 536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38" name="Rectangle 537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39" name="Rectangle 538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487" name="Group 486"/>
              <p:cNvGrpSpPr>
                <a:grpSpLocks noChangeAspect="1"/>
              </p:cNvGrpSpPr>
              <p:nvPr/>
            </p:nvGrpSpPr>
            <p:grpSpPr>
              <a:xfrm>
                <a:off x="2133452" y="4177710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524" name="Freeform 523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25" name="Freeform 524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26" name="Freeform 525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27" name="Freeform 526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28" name="Freeform 527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29" name="Rectangle 528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30" name="Rectangle 529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31" name="Rectangle 530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488" name="Group 487"/>
              <p:cNvGrpSpPr>
                <a:grpSpLocks noChangeAspect="1"/>
              </p:cNvGrpSpPr>
              <p:nvPr/>
            </p:nvGrpSpPr>
            <p:grpSpPr>
              <a:xfrm>
                <a:off x="2133452" y="3923933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516" name="Freeform 515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17" name="Freeform 516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18" name="Freeform 517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19" name="Freeform 518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20" name="Freeform 519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21" name="Rectangle 520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22" name="Rectangle 521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23" name="Rectangle 522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489" name="Group 488"/>
              <p:cNvGrpSpPr>
                <a:grpSpLocks noChangeAspect="1"/>
              </p:cNvGrpSpPr>
              <p:nvPr/>
            </p:nvGrpSpPr>
            <p:grpSpPr>
              <a:xfrm>
                <a:off x="2133452" y="3416379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508" name="Freeform 507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09" name="Freeform 508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10" name="Freeform 509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11" name="Freeform 510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12" name="Freeform 511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13" name="Rectangle 512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14" name="Rectangle 513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15" name="Rectangle 514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490" name="Group 489"/>
              <p:cNvGrpSpPr>
                <a:grpSpLocks noChangeAspect="1"/>
              </p:cNvGrpSpPr>
              <p:nvPr/>
            </p:nvGrpSpPr>
            <p:grpSpPr>
              <a:xfrm>
                <a:off x="2133452" y="3162602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500" name="Freeform 499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01" name="Freeform 500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02" name="Freeform 501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03" name="Freeform 502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04" name="Freeform 503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05" name="Rectangle 504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06" name="Rectangle 505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07" name="Rectangle 506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491" name="Group 490"/>
              <p:cNvGrpSpPr>
                <a:grpSpLocks noChangeAspect="1"/>
              </p:cNvGrpSpPr>
              <p:nvPr/>
            </p:nvGrpSpPr>
            <p:grpSpPr>
              <a:xfrm>
                <a:off x="2133452" y="2908825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492" name="Freeform 491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493" name="Freeform 492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494" name="Freeform 493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495" name="Freeform 494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496" name="Freeform 495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497" name="Rectangle 496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498" name="Rectangle 497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499" name="Rectangle 498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</p:grpSp>
      </p:grpSp>
      <p:grpSp>
        <p:nvGrpSpPr>
          <p:cNvPr id="556" name="Group 555"/>
          <p:cNvGrpSpPr/>
          <p:nvPr/>
        </p:nvGrpSpPr>
        <p:grpSpPr>
          <a:xfrm>
            <a:off x="7929906" y="4216335"/>
            <a:ext cx="710289" cy="2032228"/>
            <a:chOff x="838200" y="4294980"/>
            <a:chExt cx="710289" cy="2032228"/>
          </a:xfrm>
        </p:grpSpPr>
        <p:grpSp>
          <p:nvGrpSpPr>
            <p:cNvPr id="557" name="Group 556"/>
            <p:cNvGrpSpPr>
              <a:grpSpLocks noChangeAspect="1"/>
            </p:cNvGrpSpPr>
            <p:nvPr/>
          </p:nvGrpSpPr>
          <p:grpSpPr>
            <a:xfrm>
              <a:off x="838200" y="5056311"/>
              <a:ext cx="710289" cy="255788"/>
              <a:chOff x="12523788" y="-511175"/>
              <a:chExt cx="13454062" cy="4845051"/>
            </a:xfrm>
          </p:grpSpPr>
          <p:sp>
            <p:nvSpPr>
              <p:cNvPr id="622" name="Freeform 621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4845050"/>
              </a:xfrm>
              <a:custGeom>
                <a:avLst/>
                <a:gdLst>
                  <a:gd name="T0" fmla="*/ 778 w 8475"/>
                  <a:gd name="T1" fmla="*/ 0 h 3052"/>
                  <a:gd name="T2" fmla="*/ 0 w 8475"/>
                  <a:gd name="T3" fmla="*/ 777 h 3052"/>
                  <a:gd name="T4" fmla="*/ 0 w 8475"/>
                  <a:gd name="T5" fmla="*/ 777 h 3052"/>
                  <a:gd name="T6" fmla="*/ 0 w 8475"/>
                  <a:gd name="T7" fmla="*/ 3052 h 3052"/>
                  <a:gd name="T8" fmla="*/ 3851 w 8475"/>
                  <a:gd name="T9" fmla="*/ 3052 h 3052"/>
                  <a:gd name="T10" fmla="*/ 7705 w 8475"/>
                  <a:gd name="T11" fmla="*/ 3052 h 3052"/>
                  <a:gd name="T12" fmla="*/ 7705 w 8475"/>
                  <a:gd name="T13" fmla="*/ 3052 h 3052"/>
                  <a:gd name="T14" fmla="*/ 8475 w 8475"/>
                  <a:gd name="T15" fmla="*/ 2273 h 3052"/>
                  <a:gd name="T16" fmla="*/ 8475 w 8475"/>
                  <a:gd name="T17" fmla="*/ 0 h 3052"/>
                  <a:gd name="T18" fmla="*/ 778 w 8475"/>
                  <a:gd name="T19" fmla="*/ 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475" h="3052">
                    <a:moveTo>
                      <a:pt x="778" y="0"/>
                    </a:moveTo>
                    <a:lnTo>
                      <a:pt x="0" y="777"/>
                    </a:lnTo>
                    <a:lnTo>
                      <a:pt x="0" y="777"/>
                    </a:lnTo>
                    <a:lnTo>
                      <a:pt x="0" y="3052"/>
                    </a:lnTo>
                    <a:lnTo>
                      <a:pt x="3851" y="3052"/>
                    </a:lnTo>
                    <a:lnTo>
                      <a:pt x="7705" y="3052"/>
                    </a:lnTo>
                    <a:lnTo>
                      <a:pt x="7705" y="3052"/>
                    </a:lnTo>
                    <a:lnTo>
                      <a:pt x="8475" y="2273"/>
                    </a:lnTo>
                    <a:lnTo>
                      <a:pt x="8475" y="0"/>
                    </a:lnTo>
                    <a:lnTo>
                      <a:pt x="778" y="0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623" name="Freeform 622"/>
              <p:cNvSpPr>
                <a:spLocks/>
              </p:cNvSpPr>
              <p:nvPr/>
            </p:nvSpPr>
            <p:spPr bwMode="auto">
              <a:xfrm>
                <a:off x="12523788" y="722313"/>
                <a:ext cx="12231687" cy="3611563"/>
              </a:xfrm>
              <a:custGeom>
                <a:avLst/>
                <a:gdLst>
                  <a:gd name="T0" fmla="*/ 7705 w 7705"/>
                  <a:gd name="T1" fmla="*/ 2275 h 2275"/>
                  <a:gd name="T2" fmla="*/ 0 w 7705"/>
                  <a:gd name="T3" fmla="*/ 2275 h 2275"/>
                  <a:gd name="T4" fmla="*/ 0 w 7705"/>
                  <a:gd name="T5" fmla="*/ 1127 h 2275"/>
                  <a:gd name="T6" fmla="*/ 0 w 7705"/>
                  <a:gd name="T7" fmla="*/ 0 h 2275"/>
                  <a:gd name="T8" fmla="*/ 7705 w 7705"/>
                  <a:gd name="T9" fmla="*/ 0 h 2275"/>
                  <a:gd name="T10" fmla="*/ 7705 w 7705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5" h="2275">
                    <a:moveTo>
                      <a:pt x="7705" y="2275"/>
                    </a:moveTo>
                    <a:lnTo>
                      <a:pt x="0" y="2275"/>
                    </a:lnTo>
                    <a:lnTo>
                      <a:pt x="0" y="1127"/>
                    </a:lnTo>
                    <a:lnTo>
                      <a:pt x="0" y="0"/>
                    </a:lnTo>
                    <a:lnTo>
                      <a:pt x="7705" y="0"/>
                    </a:lnTo>
                    <a:lnTo>
                      <a:pt x="7705" y="2275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624" name="Freeform 623"/>
              <p:cNvSpPr>
                <a:spLocks/>
              </p:cNvSpPr>
              <p:nvPr/>
            </p:nvSpPr>
            <p:spPr bwMode="auto">
              <a:xfrm>
                <a:off x="18637250" y="722313"/>
                <a:ext cx="6118225" cy="3611563"/>
              </a:xfrm>
              <a:custGeom>
                <a:avLst/>
                <a:gdLst>
                  <a:gd name="T0" fmla="*/ 3854 w 3854"/>
                  <a:gd name="T1" fmla="*/ 2275 h 2275"/>
                  <a:gd name="T2" fmla="*/ 383 w 3854"/>
                  <a:gd name="T3" fmla="*/ 2275 h 2275"/>
                  <a:gd name="T4" fmla="*/ 0 w 3854"/>
                  <a:gd name="T5" fmla="*/ 2275 h 2275"/>
                  <a:gd name="T6" fmla="*/ 0 w 3854"/>
                  <a:gd name="T7" fmla="*/ 0 h 2275"/>
                  <a:gd name="T8" fmla="*/ 3854 w 3854"/>
                  <a:gd name="T9" fmla="*/ 0 h 2275"/>
                  <a:gd name="T10" fmla="*/ 3854 w 3854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54" h="2275">
                    <a:moveTo>
                      <a:pt x="3854" y="2275"/>
                    </a:moveTo>
                    <a:lnTo>
                      <a:pt x="383" y="2275"/>
                    </a:lnTo>
                    <a:lnTo>
                      <a:pt x="0" y="2275"/>
                    </a:lnTo>
                    <a:lnTo>
                      <a:pt x="0" y="0"/>
                    </a:lnTo>
                    <a:lnTo>
                      <a:pt x="3854" y="0"/>
                    </a:lnTo>
                    <a:lnTo>
                      <a:pt x="3854" y="2275"/>
                    </a:lnTo>
                    <a:close/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625" name="Freeform 624"/>
              <p:cNvSpPr>
                <a:spLocks/>
              </p:cNvSpPr>
              <p:nvPr/>
            </p:nvSpPr>
            <p:spPr bwMode="auto">
              <a:xfrm>
                <a:off x="24755475" y="-511175"/>
                <a:ext cx="1222375" cy="4845050"/>
              </a:xfrm>
              <a:custGeom>
                <a:avLst/>
                <a:gdLst>
                  <a:gd name="T0" fmla="*/ 0 w 770"/>
                  <a:gd name="T1" fmla="*/ 3052 h 3052"/>
                  <a:gd name="T2" fmla="*/ 770 w 770"/>
                  <a:gd name="T3" fmla="*/ 2273 h 3052"/>
                  <a:gd name="T4" fmla="*/ 770 w 770"/>
                  <a:gd name="T5" fmla="*/ 1901 h 3052"/>
                  <a:gd name="T6" fmla="*/ 770 w 770"/>
                  <a:gd name="T7" fmla="*/ 0 h 3052"/>
                  <a:gd name="T8" fmla="*/ 0 w 770"/>
                  <a:gd name="T9" fmla="*/ 777 h 3052"/>
                  <a:gd name="T10" fmla="*/ 0 w 770"/>
                  <a:gd name="T11" fmla="*/ 3052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" h="3052">
                    <a:moveTo>
                      <a:pt x="0" y="3052"/>
                    </a:moveTo>
                    <a:lnTo>
                      <a:pt x="770" y="2273"/>
                    </a:lnTo>
                    <a:lnTo>
                      <a:pt x="770" y="1901"/>
                    </a:lnTo>
                    <a:lnTo>
                      <a:pt x="770" y="0"/>
                    </a:lnTo>
                    <a:lnTo>
                      <a:pt x="0" y="777"/>
                    </a:lnTo>
                    <a:lnTo>
                      <a:pt x="0" y="3052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626" name="Freeform 625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1233488"/>
              </a:xfrm>
              <a:custGeom>
                <a:avLst/>
                <a:gdLst>
                  <a:gd name="T0" fmla="*/ 8475 w 8475"/>
                  <a:gd name="T1" fmla="*/ 0 h 777"/>
                  <a:gd name="T2" fmla="*/ 7705 w 8475"/>
                  <a:gd name="T3" fmla="*/ 777 h 777"/>
                  <a:gd name="T4" fmla="*/ 0 w 8475"/>
                  <a:gd name="T5" fmla="*/ 777 h 777"/>
                  <a:gd name="T6" fmla="*/ 778 w 8475"/>
                  <a:gd name="T7" fmla="*/ 0 h 777"/>
                  <a:gd name="T8" fmla="*/ 4237 w 8475"/>
                  <a:gd name="T9" fmla="*/ 0 h 777"/>
                  <a:gd name="T10" fmla="*/ 8475 w 8475"/>
                  <a:gd name="T11" fmla="*/ 0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75" h="777">
                    <a:moveTo>
                      <a:pt x="8475" y="0"/>
                    </a:moveTo>
                    <a:lnTo>
                      <a:pt x="7705" y="777"/>
                    </a:lnTo>
                    <a:lnTo>
                      <a:pt x="0" y="777"/>
                    </a:lnTo>
                    <a:lnTo>
                      <a:pt x="778" y="0"/>
                    </a:lnTo>
                    <a:lnTo>
                      <a:pt x="4237" y="0"/>
                    </a:lnTo>
                    <a:lnTo>
                      <a:pt x="847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627" name="Rectangle 626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10782300" cy="1912938"/>
              </a:xfrm>
              <a:prstGeom prst="rect">
                <a:avLst/>
              </a:pr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628" name="Rectangle 627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5389562" cy="1912938"/>
              </a:xfrm>
              <a:prstGeom prst="rect">
                <a:avLst/>
              </a:prstGeom>
              <a:solidFill>
                <a:srgbClr val="4B4A4B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629" name="Rectangle 628"/>
              <p:cNvSpPr>
                <a:spLocks noChangeArrowheads="1"/>
              </p:cNvSpPr>
              <p:nvPr/>
            </p:nvSpPr>
            <p:spPr bwMode="auto">
              <a:xfrm>
                <a:off x="13874750" y="2247900"/>
                <a:ext cx="604837" cy="619125"/>
              </a:xfrm>
              <a:prstGeom prst="rect">
                <a:avLst/>
              </a:prstGeom>
              <a:solidFill>
                <a:srgbClr val="60BA5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</p:grpSp>
        <p:grpSp>
          <p:nvGrpSpPr>
            <p:cNvPr id="558" name="Group 557"/>
            <p:cNvGrpSpPr/>
            <p:nvPr/>
          </p:nvGrpSpPr>
          <p:grpSpPr>
            <a:xfrm>
              <a:off x="838200" y="4294980"/>
              <a:ext cx="710289" cy="2032228"/>
              <a:chOff x="2133452" y="2908825"/>
              <a:chExt cx="710289" cy="2032228"/>
            </a:xfrm>
          </p:grpSpPr>
          <p:grpSp>
            <p:nvGrpSpPr>
              <p:cNvPr id="559" name="Group 558"/>
              <p:cNvGrpSpPr>
                <a:grpSpLocks noChangeAspect="1"/>
              </p:cNvGrpSpPr>
              <p:nvPr/>
            </p:nvGrpSpPr>
            <p:grpSpPr>
              <a:xfrm>
                <a:off x="2133452" y="4685265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614" name="Freeform 613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15" name="Freeform 614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16" name="Freeform 615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17" name="Freeform 616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18" name="Freeform 617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19" name="Rectangle 618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20" name="Rectangle 619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21" name="Rectangle 620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560" name="Group 559"/>
              <p:cNvGrpSpPr>
                <a:grpSpLocks noChangeAspect="1"/>
              </p:cNvGrpSpPr>
              <p:nvPr/>
            </p:nvGrpSpPr>
            <p:grpSpPr>
              <a:xfrm>
                <a:off x="2133452" y="4431487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606" name="Freeform 605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07" name="Freeform 606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08" name="Freeform 607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09" name="Freeform 608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10" name="Freeform 609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11" name="Rectangle 610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12" name="Rectangle 611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13" name="Rectangle 612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561" name="Group 560"/>
              <p:cNvGrpSpPr>
                <a:grpSpLocks noChangeAspect="1"/>
              </p:cNvGrpSpPr>
              <p:nvPr/>
            </p:nvGrpSpPr>
            <p:grpSpPr>
              <a:xfrm>
                <a:off x="2133452" y="4177710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598" name="Freeform 597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99" name="Freeform 598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00" name="Freeform 599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01" name="Freeform 600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02" name="Freeform 601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03" name="Rectangle 602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04" name="Rectangle 603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05" name="Rectangle 604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562" name="Group 561"/>
              <p:cNvGrpSpPr>
                <a:grpSpLocks noChangeAspect="1"/>
              </p:cNvGrpSpPr>
              <p:nvPr/>
            </p:nvGrpSpPr>
            <p:grpSpPr>
              <a:xfrm>
                <a:off x="2133452" y="3923933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590" name="Freeform 589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91" name="Freeform 590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92" name="Freeform 591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93" name="Freeform 592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94" name="Freeform 593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95" name="Rectangle 594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96" name="Rectangle 595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97" name="Rectangle 596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563" name="Group 562"/>
              <p:cNvGrpSpPr>
                <a:grpSpLocks noChangeAspect="1"/>
              </p:cNvGrpSpPr>
              <p:nvPr/>
            </p:nvGrpSpPr>
            <p:grpSpPr>
              <a:xfrm>
                <a:off x="2133452" y="3416379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582" name="Freeform 581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83" name="Freeform 582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84" name="Freeform 583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85" name="Freeform 584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86" name="Freeform 585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87" name="Rectangle 586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88" name="Rectangle 587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89" name="Rectangle 588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564" name="Group 563"/>
              <p:cNvGrpSpPr>
                <a:grpSpLocks noChangeAspect="1"/>
              </p:cNvGrpSpPr>
              <p:nvPr/>
            </p:nvGrpSpPr>
            <p:grpSpPr>
              <a:xfrm>
                <a:off x="2133452" y="3162602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574" name="Freeform 573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75" name="Freeform 574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76" name="Freeform 575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77" name="Freeform 576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78" name="Freeform 577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79" name="Rectangle 578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80" name="Rectangle 579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81" name="Rectangle 580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565" name="Group 564"/>
              <p:cNvGrpSpPr>
                <a:grpSpLocks noChangeAspect="1"/>
              </p:cNvGrpSpPr>
              <p:nvPr/>
            </p:nvGrpSpPr>
            <p:grpSpPr>
              <a:xfrm>
                <a:off x="2133452" y="2908825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566" name="Freeform 565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67" name="Freeform 566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68" name="Freeform 567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69" name="Freeform 568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70" name="Freeform 569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71" name="Rectangle 570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72" name="Rectangle 571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73" name="Rectangle 572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</p:grpSp>
      </p:grpSp>
      <p:grpSp>
        <p:nvGrpSpPr>
          <p:cNvPr id="630" name="Group 629"/>
          <p:cNvGrpSpPr/>
          <p:nvPr/>
        </p:nvGrpSpPr>
        <p:grpSpPr>
          <a:xfrm>
            <a:off x="8827970" y="4216335"/>
            <a:ext cx="710289" cy="2032228"/>
            <a:chOff x="838200" y="4294980"/>
            <a:chExt cx="710289" cy="2032228"/>
          </a:xfrm>
        </p:grpSpPr>
        <p:grpSp>
          <p:nvGrpSpPr>
            <p:cNvPr id="631" name="Group 630"/>
            <p:cNvGrpSpPr>
              <a:grpSpLocks noChangeAspect="1"/>
            </p:cNvGrpSpPr>
            <p:nvPr/>
          </p:nvGrpSpPr>
          <p:grpSpPr>
            <a:xfrm>
              <a:off x="838200" y="5056311"/>
              <a:ext cx="710289" cy="255788"/>
              <a:chOff x="12523788" y="-511175"/>
              <a:chExt cx="13454062" cy="4845051"/>
            </a:xfrm>
          </p:grpSpPr>
          <p:sp>
            <p:nvSpPr>
              <p:cNvPr id="696" name="Freeform 695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4845050"/>
              </a:xfrm>
              <a:custGeom>
                <a:avLst/>
                <a:gdLst>
                  <a:gd name="T0" fmla="*/ 778 w 8475"/>
                  <a:gd name="T1" fmla="*/ 0 h 3052"/>
                  <a:gd name="T2" fmla="*/ 0 w 8475"/>
                  <a:gd name="T3" fmla="*/ 777 h 3052"/>
                  <a:gd name="T4" fmla="*/ 0 w 8475"/>
                  <a:gd name="T5" fmla="*/ 777 h 3052"/>
                  <a:gd name="T6" fmla="*/ 0 w 8475"/>
                  <a:gd name="T7" fmla="*/ 3052 h 3052"/>
                  <a:gd name="T8" fmla="*/ 3851 w 8475"/>
                  <a:gd name="T9" fmla="*/ 3052 h 3052"/>
                  <a:gd name="T10" fmla="*/ 7705 w 8475"/>
                  <a:gd name="T11" fmla="*/ 3052 h 3052"/>
                  <a:gd name="T12" fmla="*/ 7705 w 8475"/>
                  <a:gd name="T13" fmla="*/ 3052 h 3052"/>
                  <a:gd name="T14" fmla="*/ 8475 w 8475"/>
                  <a:gd name="T15" fmla="*/ 2273 h 3052"/>
                  <a:gd name="T16" fmla="*/ 8475 w 8475"/>
                  <a:gd name="T17" fmla="*/ 0 h 3052"/>
                  <a:gd name="T18" fmla="*/ 778 w 8475"/>
                  <a:gd name="T19" fmla="*/ 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475" h="3052">
                    <a:moveTo>
                      <a:pt x="778" y="0"/>
                    </a:moveTo>
                    <a:lnTo>
                      <a:pt x="0" y="777"/>
                    </a:lnTo>
                    <a:lnTo>
                      <a:pt x="0" y="777"/>
                    </a:lnTo>
                    <a:lnTo>
                      <a:pt x="0" y="3052"/>
                    </a:lnTo>
                    <a:lnTo>
                      <a:pt x="3851" y="3052"/>
                    </a:lnTo>
                    <a:lnTo>
                      <a:pt x="7705" y="3052"/>
                    </a:lnTo>
                    <a:lnTo>
                      <a:pt x="7705" y="3052"/>
                    </a:lnTo>
                    <a:lnTo>
                      <a:pt x="8475" y="2273"/>
                    </a:lnTo>
                    <a:lnTo>
                      <a:pt x="8475" y="0"/>
                    </a:lnTo>
                    <a:lnTo>
                      <a:pt x="778" y="0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697" name="Freeform 696"/>
              <p:cNvSpPr>
                <a:spLocks/>
              </p:cNvSpPr>
              <p:nvPr/>
            </p:nvSpPr>
            <p:spPr bwMode="auto">
              <a:xfrm>
                <a:off x="12523788" y="722313"/>
                <a:ext cx="12231687" cy="3611563"/>
              </a:xfrm>
              <a:custGeom>
                <a:avLst/>
                <a:gdLst>
                  <a:gd name="T0" fmla="*/ 7705 w 7705"/>
                  <a:gd name="T1" fmla="*/ 2275 h 2275"/>
                  <a:gd name="T2" fmla="*/ 0 w 7705"/>
                  <a:gd name="T3" fmla="*/ 2275 h 2275"/>
                  <a:gd name="T4" fmla="*/ 0 w 7705"/>
                  <a:gd name="T5" fmla="*/ 1127 h 2275"/>
                  <a:gd name="T6" fmla="*/ 0 w 7705"/>
                  <a:gd name="T7" fmla="*/ 0 h 2275"/>
                  <a:gd name="T8" fmla="*/ 7705 w 7705"/>
                  <a:gd name="T9" fmla="*/ 0 h 2275"/>
                  <a:gd name="T10" fmla="*/ 7705 w 7705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5" h="2275">
                    <a:moveTo>
                      <a:pt x="7705" y="2275"/>
                    </a:moveTo>
                    <a:lnTo>
                      <a:pt x="0" y="2275"/>
                    </a:lnTo>
                    <a:lnTo>
                      <a:pt x="0" y="1127"/>
                    </a:lnTo>
                    <a:lnTo>
                      <a:pt x="0" y="0"/>
                    </a:lnTo>
                    <a:lnTo>
                      <a:pt x="7705" y="0"/>
                    </a:lnTo>
                    <a:lnTo>
                      <a:pt x="7705" y="2275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698" name="Freeform 697"/>
              <p:cNvSpPr>
                <a:spLocks/>
              </p:cNvSpPr>
              <p:nvPr/>
            </p:nvSpPr>
            <p:spPr bwMode="auto">
              <a:xfrm>
                <a:off x="18637250" y="722313"/>
                <a:ext cx="6118225" cy="3611563"/>
              </a:xfrm>
              <a:custGeom>
                <a:avLst/>
                <a:gdLst>
                  <a:gd name="T0" fmla="*/ 3854 w 3854"/>
                  <a:gd name="T1" fmla="*/ 2275 h 2275"/>
                  <a:gd name="T2" fmla="*/ 383 w 3854"/>
                  <a:gd name="T3" fmla="*/ 2275 h 2275"/>
                  <a:gd name="T4" fmla="*/ 0 w 3854"/>
                  <a:gd name="T5" fmla="*/ 2275 h 2275"/>
                  <a:gd name="T6" fmla="*/ 0 w 3854"/>
                  <a:gd name="T7" fmla="*/ 0 h 2275"/>
                  <a:gd name="T8" fmla="*/ 3854 w 3854"/>
                  <a:gd name="T9" fmla="*/ 0 h 2275"/>
                  <a:gd name="T10" fmla="*/ 3854 w 3854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54" h="2275">
                    <a:moveTo>
                      <a:pt x="3854" y="2275"/>
                    </a:moveTo>
                    <a:lnTo>
                      <a:pt x="383" y="2275"/>
                    </a:lnTo>
                    <a:lnTo>
                      <a:pt x="0" y="2275"/>
                    </a:lnTo>
                    <a:lnTo>
                      <a:pt x="0" y="0"/>
                    </a:lnTo>
                    <a:lnTo>
                      <a:pt x="3854" y="0"/>
                    </a:lnTo>
                    <a:lnTo>
                      <a:pt x="3854" y="2275"/>
                    </a:lnTo>
                    <a:close/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699" name="Freeform 698"/>
              <p:cNvSpPr>
                <a:spLocks/>
              </p:cNvSpPr>
              <p:nvPr/>
            </p:nvSpPr>
            <p:spPr bwMode="auto">
              <a:xfrm>
                <a:off x="24755475" y="-511175"/>
                <a:ext cx="1222375" cy="4845050"/>
              </a:xfrm>
              <a:custGeom>
                <a:avLst/>
                <a:gdLst>
                  <a:gd name="T0" fmla="*/ 0 w 770"/>
                  <a:gd name="T1" fmla="*/ 3052 h 3052"/>
                  <a:gd name="T2" fmla="*/ 770 w 770"/>
                  <a:gd name="T3" fmla="*/ 2273 h 3052"/>
                  <a:gd name="T4" fmla="*/ 770 w 770"/>
                  <a:gd name="T5" fmla="*/ 1901 h 3052"/>
                  <a:gd name="T6" fmla="*/ 770 w 770"/>
                  <a:gd name="T7" fmla="*/ 0 h 3052"/>
                  <a:gd name="T8" fmla="*/ 0 w 770"/>
                  <a:gd name="T9" fmla="*/ 777 h 3052"/>
                  <a:gd name="T10" fmla="*/ 0 w 770"/>
                  <a:gd name="T11" fmla="*/ 3052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" h="3052">
                    <a:moveTo>
                      <a:pt x="0" y="3052"/>
                    </a:moveTo>
                    <a:lnTo>
                      <a:pt x="770" y="2273"/>
                    </a:lnTo>
                    <a:lnTo>
                      <a:pt x="770" y="1901"/>
                    </a:lnTo>
                    <a:lnTo>
                      <a:pt x="770" y="0"/>
                    </a:lnTo>
                    <a:lnTo>
                      <a:pt x="0" y="777"/>
                    </a:lnTo>
                    <a:lnTo>
                      <a:pt x="0" y="3052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700" name="Freeform 699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1233488"/>
              </a:xfrm>
              <a:custGeom>
                <a:avLst/>
                <a:gdLst>
                  <a:gd name="T0" fmla="*/ 8475 w 8475"/>
                  <a:gd name="T1" fmla="*/ 0 h 777"/>
                  <a:gd name="T2" fmla="*/ 7705 w 8475"/>
                  <a:gd name="T3" fmla="*/ 777 h 777"/>
                  <a:gd name="T4" fmla="*/ 0 w 8475"/>
                  <a:gd name="T5" fmla="*/ 777 h 777"/>
                  <a:gd name="T6" fmla="*/ 778 w 8475"/>
                  <a:gd name="T7" fmla="*/ 0 h 777"/>
                  <a:gd name="T8" fmla="*/ 4237 w 8475"/>
                  <a:gd name="T9" fmla="*/ 0 h 777"/>
                  <a:gd name="T10" fmla="*/ 8475 w 8475"/>
                  <a:gd name="T11" fmla="*/ 0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75" h="777">
                    <a:moveTo>
                      <a:pt x="8475" y="0"/>
                    </a:moveTo>
                    <a:lnTo>
                      <a:pt x="7705" y="777"/>
                    </a:lnTo>
                    <a:lnTo>
                      <a:pt x="0" y="777"/>
                    </a:lnTo>
                    <a:lnTo>
                      <a:pt x="778" y="0"/>
                    </a:lnTo>
                    <a:lnTo>
                      <a:pt x="4237" y="0"/>
                    </a:lnTo>
                    <a:lnTo>
                      <a:pt x="847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701" name="Rectangle 700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10782300" cy="1912938"/>
              </a:xfrm>
              <a:prstGeom prst="rect">
                <a:avLst/>
              </a:pr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702" name="Rectangle 701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5389562" cy="1912938"/>
              </a:xfrm>
              <a:prstGeom prst="rect">
                <a:avLst/>
              </a:prstGeom>
              <a:solidFill>
                <a:srgbClr val="4B4A4B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703" name="Rectangle 702"/>
              <p:cNvSpPr>
                <a:spLocks noChangeArrowheads="1"/>
              </p:cNvSpPr>
              <p:nvPr/>
            </p:nvSpPr>
            <p:spPr bwMode="auto">
              <a:xfrm>
                <a:off x="13874750" y="2247900"/>
                <a:ext cx="604837" cy="619125"/>
              </a:xfrm>
              <a:prstGeom prst="rect">
                <a:avLst/>
              </a:prstGeom>
              <a:solidFill>
                <a:srgbClr val="60BA5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</p:grpSp>
        <p:grpSp>
          <p:nvGrpSpPr>
            <p:cNvPr id="632" name="Group 631"/>
            <p:cNvGrpSpPr/>
            <p:nvPr/>
          </p:nvGrpSpPr>
          <p:grpSpPr>
            <a:xfrm>
              <a:off x="838200" y="4294980"/>
              <a:ext cx="710289" cy="2032228"/>
              <a:chOff x="2133452" y="2908825"/>
              <a:chExt cx="710289" cy="2032228"/>
            </a:xfrm>
          </p:grpSpPr>
          <p:grpSp>
            <p:nvGrpSpPr>
              <p:cNvPr id="633" name="Group 632"/>
              <p:cNvGrpSpPr>
                <a:grpSpLocks noChangeAspect="1"/>
              </p:cNvGrpSpPr>
              <p:nvPr/>
            </p:nvGrpSpPr>
            <p:grpSpPr>
              <a:xfrm>
                <a:off x="2133452" y="4685265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688" name="Freeform 687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89" name="Freeform 688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90" name="Freeform 689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91" name="Freeform 690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92" name="Freeform 691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93" name="Rectangle 692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94" name="Rectangle 693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95" name="Rectangle 694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634" name="Group 633"/>
              <p:cNvGrpSpPr>
                <a:grpSpLocks noChangeAspect="1"/>
              </p:cNvGrpSpPr>
              <p:nvPr/>
            </p:nvGrpSpPr>
            <p:grpSpPr>
              <a:xfrm>
                <a:off x="2133452" y="4431487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680" name="Freeform 679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81" name="Freeform 680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82" name="Freeform 681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83" name="Freeform 682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84" name="Freeform 683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85" name="Rectangle 684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86" name="Rectangle 685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87" name="Rectangle 686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635" name="Group 634"/>
              <p:cNvGrpSpPr>
                <a:grpSpLocks noChangeAspect="1"/>
              </p:cNvGrpSpPr>
              <p:nvPr/>
            </p:nvGrpSpPr>
            <p:grpSpPr>
              <a:xfrm>
                <a:off x="2133452" y="4177710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672" name="Freeform 671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73" name="Freeform 672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74" name="Freeform 673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75" name="Freeform 674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76" name="Freeform 675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77" name="Rectangle 676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78" name="Rectangle 677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79" name="Rectangle 678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636" name="Group 635"/>
              <p:cNvGrpSpPr>
                <a:grpSpLocks noChangeAspect="1"/>
              </p:cNvGrpSpPr>
              <p:nvPr/>
            </p:nvGrpSpPr>
            <p:grpSpPr>
              <a:xfrm>
                <a:off x="2133452" y="3923933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664" name="Freeform 663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65" name="Freeform 664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66" name="Freeform 665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67" name="Freeform 666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68" name="Freeform 667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69" name="Rectangle 668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70" name="Rectangle 669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71" name="Rectangle 670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637" name="Group 636"/>
              <p:cNvGrpSpPr>
                <a:grpSpLocks noChangeAspect="1"/>
              </p:cNvGrpSpPr>
              <p:nvPr/>
            </p:nvGrpSpPr>
            <p:grpSpPr>
              <a:xfrm>
                <a:off x="2133452" y="3416379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656" name="Freeform 655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57" name="Freeform 656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58" name="Freeform 657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59" name="Freeform 658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60" name="Freeform 659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61" name="Rectangle 660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62" name="Rectangle 661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63" name="Rectangle 662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638" name="Group 637"/>
              <p:cNvGrpSpPr>
                <a:grpSpLocks noChangeAspect="1"/>
              </p:cNvGrpSpPr>
              <p:nvPr/>
            </p:nvGrpSpPr>
            <p:grpSpPr>
              <a:xfrm>
                <a:off x="2133452" y="3162602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648" name="Freeform 647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49" name="Freeform 648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50" name="Freeform 649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51" name="Freeform 650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52" name="Freeform 651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53" name="Rectangle 652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54" name="Rectangle 653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55" name="Rectangle 654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639" name="Group 638"/>
              <p:cNvGrpSpPr>
                <a:grpSpLocks noChangeAspect="1"/>
              </p:cNvGrpSpPr>
              <p:nvPr/>
            </p:nvGrpSpPr>
            <p:grpSpPr>
              <a:xfrm>
                <a:off x="2133452" y="2908825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640" name="Freeform 639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41" name="Freeform 640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42" name="Freeform 641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43" name="Freeform 642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44" name="Freeform 643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45" name="Rectangle 644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46" name="Rectangle 645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47" name="Rectangle 646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</p:grpSp>
      </p:grpSp>
      <p:grpSp>
        <p:nvGrpSpPr>
          <p:cNvPr id="704" name="Group 703"/>
          <p:cNvGrpSpPr/>
          <p:nvPr/>
        </p:nvGrpSpPr>
        <p:grpSpPr>
          <a:xfrm>
            <a:off x="9726034" y="4216335"/>
            <a:ext cx="710289" cy="2032228"/>
            <a:chOff x="838200" y="4294980"/>
            <a:chExt cx="710289" cy="2032228"/>
          </a:xfrm>
        </p:grpSpPr>
        <p:grpSp>
          <p:nvGrpSpPr>
            <p:cNvPr id="705" name="Group 704"/>
            <p:cNvGrpSpPr>
              <a:grpSpLocks noChangeAspect="1"/>
            </p:cNvGrpSpPr>
            <p:nvPr/>
          </p:nvGrpSpPr>
          <p:grpSpPr>
            <a:xfrm>
              <a:off x="838200" y="5056311"/>
              <a:ext cx="710289" cy="255788"/>
              <a:chOff x="12523788" y="-511175"/>
              <a:chExt cx="13454062" cy="4845051"/>
            </a:xfrm>
          </p:grpSpPr>
          <p:sp>
            <p:nvSpPr>
              <p:cNvPr id="770" name="Freeform 769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4845050"/>
              </a:xfrm>
              <a:custGeom>
                <a:avLst/>
                <a:gdLst>
                  <a:gd name="T0" fmla="*/ 778 w 8475"/>
                  <a:gd name="T1" fmla="*/ 0 h 3052"/>
                  <a:gd name="T2" fmla="*/ 0 w 8475"/>
                  <a:gd name="T3" fmla="*/ 777 h 3052"/>
                  <a:gd name="T4" fmla="*/ 0 w 8475"/>
                  <a:gd name="T5" fmla="*/ 777 h 3052"/>
                  <a:gd name="T6" fmla="*/ 0 w 8475"/>
                  <a:gd name="T7" fmla="*/ 3052 h 3052"/>
                  <a:gd name="T8" fmla="*/ 3851 w 8475"/>
                  <a:gd name="T9" fmla="*/ 3052 h 3052"/>
                  <a:gd name="T10" fmla="*/ 7705 w 8475"/>
                  <a:gd name="T11" fmla="*/ 3052 h 3052"/>
                  <a:gd name="T12" fmla="*/ 7705 w 8475"/>
                  <a:gd name="T13" fmla="*/ 3052 h 3052"/>
                  <a:gd name="T14" fmla="*/ 8475 w 8475"/>
                  <a:gd name="T15" fmla="*/ 2273 h 3052"/>
                  <a:gd name="T16" fmla="*/ 8475 w 8475"/>
                  <a:gd name="T17" fmla="*/ 0 h 3052"/>
                  <a:gd name="T18" fmla="*/ 778 w 8475"/>
                  <a:gd name="T19" fmla="*/ 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475" h="3052">
                    <a:moveTo>
                      <a:pt x="778" y="0"/>
                    </a:moveTo>
                    <a:lnTo>
                      <a:pt x="0" y="777"/>
                    </a:lnTo>
                    <a:lnTo>
                      <a:pt x="0" y="777"/>
                    </a:lnTo>
                    <a:lnTo>
                      <a:pt x="0" y="3052"/>
                    </a:lnTo>
                    <a:lnTo>
                      <a:pt x="3851" y="3052"/>
                    </a:lnTo>
                    <a:lnTo>
                      <a:pt x="7705" y="3052"/>
                    </a:lnTo>
                    <a:lnTo>
                      <a:pt x="7705" y="3052"/>
                    </a:lnTo>
                    <a:lnTo>
                      <a:pt x="8475" y="2273"/>
                    </a:lnTo>
                    <a:lnTo>
                      <a:pt x="8475" y="0"/>
                    </a:lnTo>
                    <a:lnTo>
                      <a:pt x="778" y="0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771" name="Freeform 770"/>
              <p:cNvSpPr>
                <a:spLocks/>
              </p:cNvSpPr>
              <p:nvPr/>
            </p:nvSpPr>
            <p:spPr bwMode="auto">
              <a:xfrm>
                <a:off x="12523788" y="722313"/>
                <a:ext cx="12231687" cy="3611563"/>
              </a:xfrm>
              <a:custGeom>
                <a:avLst/>
                <a:gdLst>
                  <a:gd name="T0" fmla="*/ 7705 w 7705"/>
                  <a:gd name="T1" fmla="*/ 2275 h 2275"/>
                  <a:gd name="T2" fmla="*/ 0 w 7705"/>
                  <a:gd name="T3" fmla="*/ 2275 h 2275"/>
                  <a:gd name="T4" fmla="*/ 0 w 7705"/>
                  <a:gd name="T5" fmla="*/ 1127 h 2275"/>
                  <a:gd name="T6" fmla="*/ 0 w 7705"/>
                  <a:gd name="T7" fmla="*/ 0 h 2275"/>
                  <a:gd name="T8" fmla="*/ 7705 w 7705"/>
                  <a:gd name="T9" fmla="*/ 0 h 2275"/>
                  <a:gd name="T10" fmla="*/ 7705 w 7705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5" h="2275">
                    <a:moveTo>
                      <a:pt x="7705" y="2275"/>
                    </a:moveTo>
                    <a:lnTo>
                      <a:pt x="0" y="2275"/>
                    </a:lnTo>
                    <a:lnTo>
                      <a:pt x="0" y="1127"/>
                    </a:lnTo>
                    <a:lnTo>
                      <a:pt x="0" y="0"/>
                    </a:lnTo>
                    <a:lnTo>
                      <a:pt x="7705" y="0"/>
                    </a:lnTo>
                    <a:lnTo>
                      <a:pt x="7705" y="2275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772" name="Freeform 771"/>
              <p:cNvSpPr>
                <a:spLocks/>
              </p:cNvSpPr>
              <p:nvPr/>
            </p:nvSpPr>
            <p:spPr bwMode="auto">
              <a:xfrm>
                <a:off x="18637250" y="722313"/>
                <a:ext cx="6118225" cy="3611563"/>
              </a:xfrm>
              <a:custGeom>
                <a:avLst/>
                <a:gdLst>
                  <a:gd name="T0" fmla="*/ 3854 w 3854"/>
                  <a:gd name="T1" fmla="*/ 2275 h 2275"/>
                  <a:gd name="T2" fmla="*/ 383 w 3854"/>
                  <a:gd name="T3" fmla="*/ 2275 h 2275"/>
                  <a:gd name="T4" fmla="*/ 0 w 3854"/>
                  <a:gd name="T5" fmla="*/ 2275 h 2275"/>
                  <a:gd name="T6" fmla="*/ 0 w 3854"/>
                  <a:gd name="T7" fmla="*/ 0 h 2275"/>
                  <a:gd name="T8" fmla="*/ 3854 w 3854"/>
                  <a:gd name="T9" fmla="*/ 0 h 2275"/>
                  <a:gd name="T10" fmla="*/ 3854 w 3854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54" h="2275">
                    <a:moveTo>
                      <a:pt x="3854" y="2275"/>
                    </a:moveTo>
                    <a:lnTo>
                      <a:pt x="383" y="2275"/>
                    </a:lnTo>
                    <a:lnTo>
                      <a:pt x="0" y="2275"/>
                    </a:lnTo>
                    <a:lnTo>
                      <a:pt x="0" y="0"/>
                    </a:lnTo>
                    <a:lnTo>
                      <a:pt x="3854" y="0"/>
                    </a:lnTo>
                    <a:lnTo>
                      <a:pt x="3854" y="2275"/>
                    </a:lnTo>
                    <a:close/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773" name="Freeform 772"/>
              <p:cNvSpPr>
                <a:spLocks/>
              </p:cNvSpPr>
              <p:nvPr/>
            </p:nvSpPr>
            <p:spPr bwMode="auto">
              <a:xfrm>
                <a:off x="24755475" y="-511175"/>
                <a:ext cx="1222375" cy="4845050"/>
              </a:xfrm>
              <a:custGeom>
                <a:avLst/>
                <a:gdLst>
                  <a:gd name="T0" fmla="*/ 0 w 770"/>
                  <a:gd name="T1" fmla="*/ 3052 h 3052"/>
                  <a:gd name="T2" fmla="*/ 770 w 770"/>
                  <a:gd name="T3" fmla="*/ 2273 h 3052"/>
                  <a:gd name="T4" fmla="*/ 770 w 770"/>
                  <a:gd name="T5" fmla="*/ 1901 h 3052"/>
                  <a:gd name="T6" fmla="*/ 770 w 770"/>
                  <a:gd name="T7" fmla="*/ 0 h 3052"/>
                  <a:gd name="T8" fmla="*/ 0 w 770"/>
                  <a:gd name="T9" fmla="*/ 777 h 3052"/>
                  <a:gd name="T10" fmla="*/ 0 w 770"/>
                  <a:gd name="T11" fmla="*/ 3052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" h="3052">
                    <a:moveTo>
                      <a:pt x="0" y="3052"/>
                    </a:moveTo>
                    <a:lnTo>
                      <a:pt x="770" y="2273"/>
                    </a:lnTo>
                    <a:lnTo>
                      <a:pt x="770" y="1901"/>
                    </a:lnTo>
                    <a:lnTo>
                      <a:pt x="770" y="0"/>
                    </a:lnTo>
                    <a:lnTo>
                      <a:pt x="0" y="777"/>
                    </a:lnTo>
                    <a:lnTo>
                      <a:pt x="0" y="3052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774" name="Freeform 773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1233488"/>
              </a:xfrm>
              <a:custGeom>
                <a:avLst/>
                <a:gdLst>
                  <a:gd name="T0" fmla="*/ 8475 w 8475"/>
                  <a:gd name="T1" fmla="*/ 0 h 777"/>
                  <a:gd name="T2" fmla="*/ 7705 w 8475"/>
                  <a:gd name="T3" fmla="*/ 777 h 777"/>
                  <a:gd name="T4" fmla="*/ 0 w 8475"/>
                  <a:gd name="T5" fmla="*/ 777 h 777"/>
                  <a:gd name="T6" fmla="*/ 778 w 8475"/>
                  <a:gd name="T7" fmla="*/ 0 h 777"/>
                  <a:gd name="T8" fmla="*/ 4237 w 8475"/>
                  <a:gd name="T9" fmla="*/ 0 h 777"/>
                  <a:gd name="T10" fmla="*/ 8475 w 8475"/>
                  <a:gd name="T11" fmla="*/ 0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75" h="777">
                    <a:moveTo>
                      <a:pt x="8475" y="0"/>
                    </a:moveTo>
                    <a:lnTo>
                      <a:pt x="7705" y="777"/>
                    </a:lnTo>
                    <a:lnTo>
                      <a:pt x="0" y="777"/>
                    </a:lnTo>
                    <a:lnTo>
                      <a:pt x="778" y="0"/>
                    </a:lnTo>
                    <a:lnTo>
                      <a:pt x="4237" y="0"/>
                    </a:lnTo>
                    <a:lnTo>
                      <a:pt x="847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775" name="Rectangle 774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10782300" cy="1912938"/>
              </a:xfrm>
              <a:prstGeom prst="rect">
                <a:avLst/>
              </a:pr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776" name="Rectangle 775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5389562" cy="1912938"/>
              </a:xfrm>
              <a:prstGeom prst="rect">
                <a:avLst/>
              </a:prstGeom>
              <a:solidFill>
                <a:srgbClr val="4B4A4B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777" name="Rectangle 776"/>
              <p:cNvSpPr>
                <a:spLocks noChangeArrowheads="1"/>
              </p:cNvSpPr>
              <p:nvPr/>
            </p:nvSpPr>
            <p:spPr bwMode="auto">
              <a:xfrm>
                <a:off x="13874750" y="2247900"/>
                <a:ext cx="604837" cy="619125"/>
              </a:xfrm>
              <a:prstGeom prst="rect">
                <a:avLst/>
              </a:prstGeom>
              <a:solidFill>
                <a:srgbClr val="60BA5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</p:grpSp>
        <p:grpSp>
          <p:nvGrpSpPr>
            <p:cNvPr id="706" name="Group 705"/>
            <p:cNvGrpSpPr/>
            <p:nvPr/>
          </p:nvGrpSpPr>
          <p:grpSpPr>
            <a:xfrm>
              <a:off x="838200" y="4294980"/>
              <a:ext cx="710289" cy="2032228"/>
              <a:chOff x="2133452" y="2908825"/>
              <a:chExt cx="710289" cy="2032228"/>
            </a:xfrm>
          </p:grpSpPr>
          <p:grpSp>
            <p:nvGrpSpPr>
              <p:cNvPr id="707" name="Group 706"/>
              <p:cNvGrpSpPr>
                <a:grpSpLocks noChangeAspect="1"/>
              </p:cNvGrpSpPr>
              <p:nvPr/>
            </p:nvGrpSpPr>
            <p:grpSpPr>
              <a:xfrm>
                <a:off x="2133452" y="4685265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762" name="Freeform 761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63" name="Freeform 762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64" name="Freeform 763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65" name="Freeform 764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66" name="Freeform 765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67" name="Rectangle 766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68" name="Rectangle 767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69" name="Rectangle 768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708" name="Group 707"/>
              <p:cNvGrpSpPr>
                <a:grpSpLocks noChangeAspect="1"/>
              </p:cNvGrpSpPr>
              <p:nvPr/>
            </p:nvGrpSpPr>
            <p:grpSpPr>
              <a:xfrm>
                <a:off x="2133452" y="4431487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754" name="Freeform 753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55" name="Freeform 754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56" name="Freeform 755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57" name="Freeform 756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58" name="Freeform 757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59" name="Rectangle 758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60" name="Rectangle 759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61" name="Rectangle 760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709" name="Group 708"/>
              <p:cNvGrpSpPr>
                <a:grpSpLocks noChangeAspect="1"/>
              </p:cNvGrpSpPr>
              <p:nvPr/>
            </p:nvGrpSpPr>
            <p:grpSpPr>
              <a:xfrm>
                <a:off x="2133452" y="4177710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746" name="Freeform 745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47" name="Freeform 746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48" name="Freeform 747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49" name="Freeform 748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50" name="Freeform 749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51" name="Rectangle 750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52" name="Rectangle 751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53" name="Rectangle 752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710" name="Group 709"/>
              <p:cNvGrpSpPr>
                <a:grpSpLocks noChangeAspect="1"/>
              </p:cNvGrpSpPr>
              <p:nvPr/>
            </p:nvGrpSpPr>
            <p:grpSpPr>
              <a:xfrm>
                <a:off x="2133452" y="3923933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738" name="Freeform 737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39" name="Freeform 738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40" name="Freeform 739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41" name="Freeform 740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42" name="Freeform 741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43" name="Rectangle 742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44" name="Rectangle 743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45" name="Rectangle 744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711" name="Group 710"/>
              <p:cNvGrpSpPr>
                <a:grpSpLocks noChangeAspect="1"/>
              </p:cNvGrpSpPr>
              <p:nvPr/>
            </p:nvGrpSpPr>
            <p:grpSpPr>
              <a:xfrm>
                <a:off x="2133452" y="3416379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730" name="Freeform 729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31" name="Freeform 730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32" name="Freeform 731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33" name="Freeform 732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34" name="Freeform 733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35" name="Rectangle 734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36" name="Rectangle 735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37" name="Rectangle 736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712" name="Group 711"/>
              <p:cNvGrpSpPr>
                <a:grpSpLocks noChangeAspect="1"/>
              </p:cNvGrpSpPr>
              <p:nvPr/>
            </p:nvGrpSpPr>
            <p:grpSpPr>
              <a:xfrm>
                <a:off x="2133452" y="3162602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722" name="Freeform 721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23" name="Freeform 722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24" name="Freeform 723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25" name="Freeform 724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26" name="Freeform 725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27" name="Rectangle 726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28" name="Rectangle 727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29" name="Rectangle 728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713" name="Group 712"/>
              <p:cNvGrpSpPr>
                <a:grpSpLocks noChangeAspect="1"/>
              </p:cNvGrpSpPr>
              <p:nvPr/>
            </p:nvGrpSpPr>
            <p:grpSpPr>
              <a:xfrm>
                <a:off x="2133452" y="2908825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714" name="Freeform 713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15" name="Freeform 714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16" name="Freeform 715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17" name="Freeform 716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18" name="Freeform 717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19" name="Rectangle 718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20" name="Rectangle 719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21" name="Rectangle 720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</p:grpSp>
      </p:grpSp>
      <p:grpSp>
        <p:nvGrpSpPr>
          <p:cNvPr id="778" name="Group 777"/>
          <p:cNvGrpSpPr/>
          <p:nvPr/>
        </p:nvGrpSpPr>
        <p:grpSpPr>
          <a:xfrm>
            <a:off x="10624098" y="4216335"/>
            <a:ext cx="710289" cy="2032228"/>
            <a:chOff x="838200" y="4294980"/>
            <a:chExt cx="710289" cy="2032228"/>
          </a:xfrm>
        </p:grpSpPr>
        <p:grpSp>
          <p:nvGrpSpPr>
            <p:cNvPr id="779" name="Group 778"/>
            <p:cNvGrpSpPr>
              <a:grpSpLocks noChangeAspect="1"/>
            </p:cNvGrpSpPr>
            <p:nvPr/>
          </p:nvGrpSpPr>
          <p:grpSpPr>
            <a:xfrm>
              <a:off x="838200" y="5056311"/>
              <a:ext cx="710289" cy="255788"/>
              <a:chOff x="12523788" y="-511175"/>
              <a:chExt cx="13454062" cy="4845051"/>
            </a:xfrm>
          </p:grpSpPr>
          <p:sp>
            <p:nvSpPr>
              <p:cNvPr id="844" name="Freeform 843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4845050"/>
              </a:xfrm>
              <a:custGeom>
                <a:avLst/>
                <a:gdLst>
                  <a:gd name="T0" fmla="*/ 778 w 8475"/>
                  <a:gd name="T1" fmla="*/ 0 h 3052"/>
                  <a:gd name="T2" fmla="*/ 0 w 8475"/>
                  <a:gd name="T3" fmla="*/ 777 h 3052"/>
                  <a:gd name="T4" fmla="*/ 0 w 8475"/>
                  <a:gd name="T5" fmla="*/ 777 h 3052"/>
                  <a:gd name="T6" fmla="*/ 0 w 8475"/>
                  <a:gd name="T7" fmla="*/ 3052 h 3052"/>
                  <a:gd name="T8" fmla="*/ 3851 w 8475"/>
                  <a:gd name="T9" fmla="*/ 3052 h 3052"/>
                  <a:gd name="T10" fmla="*/ 7705 w 8475"/>
                  <a:gd name="T11" fmla="*/ 3052 h 3052"/>
                  <a:gd name="T12" fmla="*/ 7705 w 8475"/>
                  <a:gd name="T13" fmla="*/ 3052 h 3052"/>
                  <a:gd name="T14" fmla="*/ 8475 w 8475"/>
                  <a:gd name="T15" fmla="*/ 2273 h 3052"/>
                  <a:gd name="T16" fmla="*/ 8475 w 8475"/>
                  <a:gd name="T17" fmla="*/ 0 h 3052"/>
                  <a:gd name="T18" fmla="*/ 778 w 8475"/>
                  <a:gd name="T19" fmla="*/ 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475" h="3052">
                    <a:moveTo>
                      <a:pt x="778" y="0"/>
                    </a:moveTo>
                    <a:lnTo>
                      <a:pt x="0" y="777"/>
                    </a:lnTo>
                    <a:lnTo>
                      <a:pt x="0" y="777"/>
                    </a:lnTo>
                    <a:lnTo>
                      <a:pt x="0" y="3052"/>
                    </a:lnTo>
                    <a:lnTo>
                      <a:pt x="3851" y="3052"/>
                    </a:lnTo>
                    <a:lnTo>
                      <a:pt x="7705" y="3052"/>
                    </a:lnTo>
                    <a:lnTo>
                      <a:pt x="7705" y="3052"/>
                    </a:lnTo>
                    <a:lnTo>
                      <a:pt x="8475" y="2273"/>
                    </a:lnTo>
                    <a:lnTo>
                      <a:pt x="8475" y="0"/>
                    </a:lnTo>
                    <a:lnTo>
                      <a:pt x="778" y="0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845" name="Freeform 844"/>
              <p:cNvSpPr>
                <a:spLocks/>
              </p:cNvSpPr>
              <p:nvPr/>
            </p:nvSpPr>
            <p:spPr bwMode="auto">
              <a:xfrm>
                <a:off x="12523788" y="722313"/>
                <a:ext cx="12231687" cy="3611563"/>
              </a:xfrm>
              <a:custGeom>
                <a:avLst/>
                <a:gdLst>
                  <a:gd name="T0" fmla="*/ 7705 w 7705"/>
                  <a:gd name="T1" fmla="*/ 2275 h 2275"/>
                  <a:gd name="T2" fmla="*/ 0 w 7705"/>
                  <a:gd name="T3" fmla="*/ 2275 h 2275"/>
                  <a:gd name="T4" fmla="*/ 0 w 7705"/>
                  <a:gd name="T5" fmla="*/ 1127 h 2275"/>
                  <a:gd name="T6" fmla="*/ 0 w 7705"/>
                  <a:gd name="T7" fmla="*/ 0 h 2275"/>
                  <a:gd name="T8" fmla="*/ 7705 w 7705"/>
                  <a:gd name="T9" fmla="*/ 0 h 2275"/>
                  <a:gd name="T10" fmla="*/ 7705 w 7705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5" h="2275">
                    <a:moveTo>
                      <a:pt x="7705" y="2275"/>
                    </a:moveTo>
                    <a:lnTo>
                      <a:pt x="0" y="2275"/>
                    </a:lnTo>
                    <a:lnTo>
                      <a:pt x="0" y="1127"/>
                    </a:lnTo>
                    <a:lnTo>
                      <a:pt x="0" y="0"/>
                    </a:lnTo>
                    <a:lnTo>
                      <a:pt x="7705" y="0"/>
                    </a:lnTo>
                    <a:lnTo>
                      <a:pt x="7705" y="2275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846" name="Freeform 845"/>
              <p:cNvSpPr>
                <a:spLocks/>
              </p:cNvSpPr>
              <p:nvPr/>
            </p:nvSpPr>
            <p:spPr bwMode="auto">
              <a:xfrm>
                <a:off x="18637250" y="722313"/>
                <a:ext cx="6118225" cy="3611563"/>
              </a:xfrm>
              <a:custGeom>
                <a:avLst/>
                <a:gdLst>
                  <a:gd name="T0" fmla="*/ 3854 w 3854"/>
                  <a:gd name="T1" fmla="*/ 2275 h 2275"/>
                  <a:gd name="T2" fmla="*/ 383 w 3854"/>
                  <a:gd name="T3" fmla="*/ 2275 h 2275"/>
                  <a:gd name="T4" fmla="*/ 0 w 3854"/>
                  <a:gd name="T5" fmla="*/ 2275 h 2275"/>
                  <a:gd name="T6" fmla="*/ 0 w 3854"/>
                  <a:gd name="T7" fmla="*/ 0 h 2275"/>
                  <a:gd name="T8" fmla="*/ 3854 w 3854"/>
                  <a:gd name="T9" fmla="*/ 0 h 2275"/>
                  <a:gd name="T10" fmla="*/ 3854 w 3854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54" h="2275">
                    <a:moveTo>
                      <a:pt x="3854" y="2275"/>
                    </a:moveTo>
                    <a:lnTo>
                      <a:pt x="383" y="2275"/>
                    </a:lnTo>
                    <a:lnTo>
                      <a:pt x="0" y="2275"/>
                    </a:lnTo>
                    <a:lnTo>
                      <a:pt x="0" y="0"/>
                    </a:lnTo>
                    <a:lnTo>
                      <a:pt x="3854" y="0"/>
                    </a:lnTo>
                    <a:lnTo>
                      <a:pt x="3854" y="2275"/>
                    </a:lnTo>
                    <a:close/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847" name="Freeform 846"/>
              <p:cNvSpPr>
                <a:spLocks/>
              </p:cNvSpPr>
              <p:nvPr/>
            </p:nvSpPr>
            <p:spPr bwMode="auto">
              <a:xfrm>
                <a:off x="24755475" y="-511175"/>
                <a:ext cx="1222375" cy="4845050"/>
              </a:xfrm>
              <a:custGeom>
                <a:avLst/>
                <a:gdLst>
                  <a:gd name="T0" fmla="*/ 0 w 770"/>
                  <a:gd name="T1" fmla="*/ 3052 h 3052"/>
                  <a:gd name="T2" fmla="*/ 770 w 770"/>
                  <a:gd name="T3" fmla="*/ 2273 h 3052"/>
                  <a:gd name="T4" fmla="*/ 770 w 770"/>
                  <a:gd name="T5" fmla="*/ 1901 h 3052"/>
                  <a:gd name="T6" fmla="*/ 770 w 770"/>
                  <a:gd name="T7" fmla="*/ 0 h 3052"/>
                  <a:gd name="T8" fmla="*/ 0 w 770"/>
                  <a:gd name="T9" fmla="*/ 777 h 3052"/>
                  <a:gd name="T10" fmla="*/ 0 w 770"/>
                  <a:gd name="T11" fmla="*/ 3052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" h="3052">
                    <a:moveTo>
                      <a:pt x="0" y="3052"/>
                    </a:moveTo>
                    <a:lnTo>
                      <a:pt x="770" y="2273"/>
                    </a:lnTo>
                    <a:lnTo>
                      <a:pt x="770" y="1901"/>
                    </a:lnTo>
                    <a:lnTo>
                      <a:pt x="770" y="0"/>
                    </a:lnTo>
                    <a:lnTo>
                      <a:pt x="0" y="777"/>
                    </a:lnTo>
                    <a:lnTo>
                      <a:pt x="0" y="3052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848" name="Freeform 847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1233488"/>
              </a:xfrm>
              <a:custGeom>
                <a:avLst/>
                <a:gdLst>
                  <a:gd name="T0" fmla="*/ 8475 w 8475"/>
                  <a:gd name="T1" fmla="*/ 0 h 777"/>
                  <a:gd name="T2" fmla="*/ 7705 w 8475"/>
                  <a:gd name="T3" fmla="*/ 777 h 777"/>
                  <a:gd name="T4" fmla="*/ 0 w 8475"/>
                  <a:gd name="T5" fmla="*/ 777 h 777"/>
                  <a:gd name="T6" fmla="*/ 778 w 8475"/>
                  <a:gd name="T7" fmla="*/ 0 h 777"/>
                  <a:gd name="T8" fmla="*/ 4237 w 8475"/>
                  <a:gd name="T9" fmla="*/ 0 h 777"/>
                  <a:gd name="T10" fmla="*/ 8475 w 8475"/>
                  <a:gd name="T11" fmla="*/ 0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75" h="777">
                    <a:moveTo>
                      <a:pt x="8475" y="0"/>
                    </a:moveTo>
                    <a:lnTo>
                      <a:pt x="7705" y="777"/>
                    </a:lnTo>
                    <a:lnTo>
                      <a:pt x="0" y="777"/>
                    </a:lnTo>
                    <a:lnTo>
                      <a:pt x="778" y="0"/>
                    </a:lnTo>
                    <a:lnTo>
                      <a:pt x="4237" y="0"/>
                    </a:lnTo>
                    <a:lnTo>
                      <a:pt x="847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849" name="Rectangle 848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10782300" cy="1912938"/>
              </a:xfrm>
              <a:prstGeom prst="rect">
                <a:avLst/>
              </a:pr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850" name="Rectangle 849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5389562" cy="1912938"/>
              </a:xfrm>
              <a:prstGeom prst="rect">
                <a:avLst/>
              </a:prstGeom>
              <a:solidFill>
                <a:srgbClr val="4B4A4B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851" name="Rectangle 850"/>
              <p:cNvSpPr>
                <a:spLocks noChangeArrowheads="1"/>
              </p:cNvSpPr>
              <p:nvPr/>
            </p:nvSpPr>
            <p:spPr bwMode="auto">
              <a:xfrm>
                <a:off x="13874750" y="2247900"/>
                <a:ext cx="604837" cy="619125"/>
              </a:xfrm>
              <a:prstGeom prst="rect">
                <a:avLst/>
              </a:prstGeom>
              <a:solidFill>
                <a:srgbClr val="60BA5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</p:grpSp>
        <p:grpSp>
          <p:nvGrpSpPr>
            <p:cNvPr id="780" name="Group 779"/>
            <p:cNvGrpSpPr/>
            <p:nvPr/>
          </p:nvGrpSpPr>
          <p:grpSpPr>
            <a:xfrm>
              <a:off x="838200" y="4294980"/>
              <a:ext cx="710289" cy="2032228"/>
              <a:chOff x="2133452" y="2908825"/>
              <a:chExt cx="710289" cy="2032228"/>
            </a:xfrm>
          </p:grpSpPr>
          <p:grpSp>
            <p:nvGrpSpPr>
              <p:cNvPr id="781" name="Group 780"/>
              <p:cNvGrpSpPr>
                <a:grpSpLocks noChangeAspect="1"/>
              </p:cNvGrpSpPr>
              <p:nvPr/>
            </p:nvGrpSpPr>
            <p:grpSpPr>
              <a:xfrm>
                <a:off x="2133452" y="4685265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836" name="Freeform 835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37" name="Freeform 836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38" name="Freeform 837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39" name="Freeform 838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40" name="Freeform 839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41" name="Rectangle 840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42" name="Rectangle 841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43" name="Rectangle 842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782" name="Group 781"/>
              <p:cNvGrpSpPr>
                <a:grpSpLocks noChangeAspect="1"/>
              </p:cNvGrpSpPr>
              <p:nvPr/>
            </p:nvGrpSpPr>
            <p:grpSpPr>
              <a:xfrm>
                <a:off x="2133452" y="4431487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828" name="Freeform 827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29" name="Freeform 828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30" name="Freeform 829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31" name="Freeform 830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32" name="Freeform 831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33" name="Rectangle 832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34" name="Rectangle 833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35" name="Rectangle 834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783" name="Group 782"/>
              <p:cNvGrpSpPr>
                <a:grpSpLocks noChangeAspect="1"/>
              </p:cNvGrpSpPr>
              <p:nvPr/>
            </p:nvGrpSpPr>
            <p:grpSpPr>
              <a:xfrm>
                <a:off x="2133452" y="4177710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820" name="Freeform 819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21" name="Freeform 820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22" name="Freeform 821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23" name="Freeform 822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24" name="Freeform 823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25" name="Rectangle 824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26" name="Rectangle 825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27" name="Rectangle 826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784" name="Group 783"/>
              <p:cNvGrpSpPr>
                <a:grpSpLocks noChangeAspect="1"/>
              </p:cNvGrpSpPr>
              <p:nvPr/>
            </p:nvGrpSpPr>
            <p:grpSpPr>
              <a:xfrm>
                <a:off x="2133452" y="3923933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812" name="Freeform 811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13" name="Freeform 812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14" name="Freeform 813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15" name="Freeform 814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16" name="Freeform 815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17" name="Rectangle 816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18" name="Rectangle 817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19" name="Rectangle 818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785" name="Group 784"/>
              <p:cNvGrpSpPr>
                <a:grpSpLocks noChangeAspect="1"/>
              </p:cNvGrpSpPr>
              <p:nvPr/>
            </p:nvGrpSpPr>
            <p:grpSpPr>
              <a:xfrm>
                <a:off x="2133452" y="3416379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804" name="Freeform 803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05" name="Freeform 804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06" name="Freeform 805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07" name="Freeform 806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08" name="Freeform 807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09" name="Rectangle 808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10" name="Rectangle 809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11" name="Rectangle 810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786" name="Group 785"/>
              <p:cNvGrpSpPr>
                <a:grpSpLocks noChangeAspect="1"/>
              </p:cNvGrpSpPr>
              <p:nvPr/>
            </p:nvGrpSpPr>
            <p:grpSpPr>
              <a:xfrm>
                <a:off x="2133452" y="3162602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796" name="Freeform 795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97" name="Freeform 796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98" name="Freeform 797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99" name="Freeform 798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00" name="Freeform 799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01" name="Rectangle 800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02" name="Rectangle 801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03" name="Rectangle 802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787" name="Group 786"/>
              <p:cNvGrpSpPr>
                <a:grpSpLocks noChangeAspect="1"/>
              </p:cNvGrpSpPr>
              <p:nvPr/>
            </p:nvGrpSpPr>
            <p:grpSpPr>
              <a:xfrm>
                <a:off x="2133452" y="2908825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788" name="Freeform 787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89" name="Freeform 788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90" name="Freeform 789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91" name="Freeform 790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92" name="Freeform 791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93" name="Rectangle 792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94" name="Rectangle 793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95" name="Rectangle 794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</p:grpSp>
      </p:grpSp>
      <p:pic>
        <p:nvPicPr>
          <p:cNvPr id="852" name="Picture 8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9432" y="3726657"/>
            <a:ext cx="736358" cy="489678"/>
          </a:xfrm>
          <a:prstGeom prst="rect">
            <a:avLst/>
          </a:prstGeom>
        </p:spPr>
      </p:pic>
      <p:pic>
        <p:nvPicPr>
          <p:cNvPr id="854" name="Picture 8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6465" y="3726657"/>
            <a:ext cx="736358" cy="489678"/>
          </a:xfrm>
          <a:prstGeom prst="rect">
            <a:avLst/>
          </a:prstGeom>
        </p:spPr>
      </p:pic>
      <p:pic>
        <p:nvPicPr>
          <p:cNvPr id="855" name="Picture 8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3498" y="3726657"/>
            <a:ext cx="736358" cy="489678"/>
          </a:xfrm>
          <a:prstGeom prst="rect">
            <a:avLst/>
          </a:prstGeom>
        </p:spPr>
      </p:pic>
      <p:pic>
        <p:nvPicPr>
          <p:cNvPr id="856" name="Picture 8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0531" y="3726657"/>
            <a:ext cx="736358" cy="489678"/>
          </a:xfrm>
          <a:prstGeom prst="rect">
            <a:avLst/>
          </a:prstGeom>
        </p:spPr>
      </p:pic>
      <p:pic>
        <p:nvPicPr>
          <p:cNvPr id="857" name="Picture 8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7564" y="3726657"/>
            <a:ext cx="736358" cy="489678"/>
          </a:xfrm>
          <a:prstGeom prst="rect">
            <a:avLst/>
          </a:prstGeom>
        </p:spPr>
      </p:pic>
      <p:pic>
        <p:nvPicPr>
          <p:cNvPr id="858" name="Picture 8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4595" y="3726657"/>
            <a:ext cx="736358" cy="489678"/>
          </a:xfrm>
          <a:prstGeom prst="rect">
            <a:avLst/>
          </a:prstGeom>
        </p:spPr>
      </p:pic>
      <p:grpSp>
        <p:nvGrpSpPr>
          <p:cNvPr id="98" name="Group 97"/>
          <p:cNvGrpSpPr/>
          <p:nvPr/>
        </p:nvGrpSpPr>
        <p:grpSpPr>
          <a:xfrm flipH="1">
            <a:off x="5507775" y="2414037"/>
            <a:ext cx="5387168" cy="1310371"/>
            <a:chOff x="-1757577" y="2416286"/>
            <a:chExt cx="5387168" cy="1310371"/>
          </a:xfrm>
        </p:grpSpPr>
        <p:cxnSp>
          <p:nvCxnSpPr>
            <p:cNvPr id="231" name="Straight Connector 230"/>
            <p:cNvCxnSpPr>
              <a:stCxn id="852" idx="0"/>
            </p:cNvCxnSpPr>
            <p:nvPr/>
          </p:nvCxnSpPr>
          <p:spPr>
            <a:xfrm flipV="1">
              <a:off x="-1757577" y="2416286"/>
              <a:ext cx="5379228" cy="1310371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9" name="Straight Connector 858"/>
            <p:cNvCxnSpPr>
              <a:stCxn id="854" idx="0"/>
            </p:cNvCxnSpPr>
            <p:nvPr/>
          </p:nvCxnSpPr>
          <p:spPr>
            <a:xfrm flipV="1">
              <a:off x="-860544" y="2425528"/>
              <a:ext cx="4485161" cy="1301129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0" name="Straight Connector 859"/>
            <p:cNvCxnSpPr>
              <a:stCxn id="855" idx="0"/>
            </p:cNvCxnSpPr>
            <p:nvPr/>
          </p:nvCxnSpPr>
          <p:spPr>
            <a:xfrm flipV="1">
              <a:off x="36489" y="2454815"/>
              <a:ext cx="3593102" cy="1271842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1" name="Straight Connector 860"/>
            <p:cNvCxnSpPr>
              <a:stCxn id="856" idx="0"/>
            </p:cNvCxnSpPr>
            <p:nvPr/>
          </p:nvCxnSpPr>
          <p:spPr>
            <a:xfrm flipV="1">
              <a:off x="933522" y="2485439"/>
              <a:ext cx="2688129" cy="1241218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2" name="Straight Connector 861"/>
            <p:cNvCxnSpPr>
              <a:stCxn id="857" idx="0"/>
            </p:cNvCxnSpPr>
            <p:nvPr/>
          </p:nvCxnSpPr>
          <p:spPr>
            <a:xfrm flipV="1">
              <a:off x="1830555" y="2480329"/>
              <a:ext cx="1798005" cy="1246328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3" name="Straight Connector 862"/>
            <p:cNvCxnSpPr>
              <a:stCxn id="858" idx="0"/>
            </p:cNvCxnSpPr>
            <p:nvPr/>
          </p:nvCxnSpPr>
          <p:spPr>
            <a:xfrm flipV="1">
              <a:off x="2727586" y="2480329"/>
              <a:ext cx="894065" cy="1246328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65" name="Straight Connector 864"/>
          <p:cNvCxnSpPr>
            <a:stCxn id="864" idx="0"/>
          </p:cNvCxnSpPr>
          <p:nvPr/>
        </p:nvCxnSpPr>
        <p:spPr>
          <a:xfrm flipV="1">
            <a:off x="3795547" y="2611511"/>
            <a:ext cx="1720168" cy="111289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0" name="Picture 9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91748" y="1778115"/>
            <a:ext cx="1121967" cy="1121967"/>
          </a:xfrm>
          <a:prstGeom prst="rect">
            <a:avLst/>
          </a:prstGeom>
        </p:spPr>
      </p:pic>
      <p:sp>
        <p:nvSpPr>
          <p:cNvPr id="110" name="TextBox 109"/>
          <p:cNvSpPr txBox="1"/>
          <p:nvPr/>
        </p:nvSpPr>
        <p:spPr>
          <a:xfrm>
            <a:off x="2621700" y="6258493"/>
            <a:ext cx="2483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Software Load Balancers</a:t>
            </a:r>
          </a:p>
        </p:txBody>
      </p:sp>
      <p:sp>
        <p:nvSpPr>
          <p:cNvPr id="866" name="TextBox 865"/>
          <p:cNvSpPr txBox="1"/>
          <p:nvPr/>
        </p:nvSpPr>
        <p:spPr>
          <a:xfrm>
            <a:off x="7485835" y="6258493"/>
            <a:ext cx="1985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Application Servers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1193019" y="2715416"/>
            <a:ext cx="815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Clients</a:t>
            </a:r>
          </a:p>
        </p:txBody>
      </p:sp>
      <p:pic>
        <p:nvPicPr>
          <p:cNvPr id="864" name="Picture 86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7368" y="3724408"/>
            <a:ext cx="736358" cy="489678"/>
          </a:xfrm>
          <a:prstGeom prst="rect">
            <a:avLst/>
          </a:prstGeom>
        </p:spPr>
      </p:pic>
      <p:pic>
        <p:nvPicPr>
          <p:cNvPr id="152" name="Picture 1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4309" y="2175421"/>
            <a:ext cx="1075955" cy="715510"/>
          </a:xfrm>
          <a:prstGeom prst="rect">
            <a:avLst/>
          </a:prstGeom>
        </p:spPr>
      </p:pic>
      <p:cxnSp>
        <p:nvCxnSpPr>
          <p:cNvPr id="103" name="Straight Arrow Connector 102"/>
          <p:cNvCxnSpPr/>
          <p:nvPr/>
        </p:nvCxnSpPr>
        <p:spPr>
          <a:xfrm>
            <a:off x="2226415" y="2482368"/>
            <a:ext cx="3446277" cy="370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7" name="Group 476"/>
          <p:cNvGrpSpPr/>
          <p:nvPr/>
        </p:nvGrpSpPr>
        <p:grpSpPr>
          <a:xfrm>
            <a:off x="3454970" y="4182995"/>
            <a:ext cx="710289" cy="2032228"/>
            <a:chOff x="9702653" y="3624802"/>
            <a:chExt cx="710289" cy="2032228"/>
          </a:xfrm>
        </p:grpSpPr>
        <p:grpSp>
          <p:nvGrpSpPr>
            <p:cNvPr id="478" name="Group 477"/>
            <p:cNvGrpSpPr>
              <a:grpSpLocks noChangeAspect="1"/>
            </p:cNvGrpSpPr>
            <p:nvPr/>
          </p:nvGrpSpPr>
          <p:grpSpPr>
            <a:xfrm>
              <a:off x="9702653" y="4386133"/>
              <a:ext cx="710289" cy="255788"/>
              <a:chOff x="12523788" y="-511175"/>
              <a:chExt cx="13454062" cy="4845051"/>
            </a:xfrm>
          </p:grpSpPr>
          <p:sp>
            <p:nvSpPr>
              <p:cNvPr id="934" name="Freeform 933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4845050"/>
              </a:xfrm>
              <a:custGeom>
                <a:avLst/>
                <a:gdLst>
                  <a:gd name="T0" fmla="*/ 778 w 8475"/>
                  <a:gd name="T1" fmla="*/ 0 h 3052"/>
                  <a:gd name="T2" fmla="*/ 0 w 8475"/>
                  <a:gd name="T3" fmla="*/ 777 h 3052"/>
                  <a:gd name="T4" fmla="*/ 0 w 8475"/>
                  <a:gd name="T5" fmla="*/ 777 h 3052"/>
                  <a:gd name="T6" fmla="*/ 0 w 8475"/>
                  <a:gd name="T7" fmla="*/ 3052 h 3052"/>
                  <a:gd name="T8" fmla="*/ 3851 w 8475"/>
                  <a:gd name="T9" fmla="*/ 3052 h 3052"/>
                  <a:gd name="T10" fmla="*/ 7705 w 8475"/>
                  <a:gd name="T11" fmla="*/ 3052 h 3052"/>
                  <a:gd name="T12" fmla="*/ 7705 w 8475"/>
                  <a:gd name="T13" fmla="*/ 3052 h 3052"/>
                  <a:gd name="T14" fmla="*/ 8475 w 8475"/>
                  <a:gd name="T15" fmla="*/ 2273 h 3052"/>
                  <a:gd name="T16" fmla="*/ 8475 w 8475"/>
                  <a:gd name="T17" fmla="*/ 0 h 3052"/>
                  <a:gd name="T18" fmla="*/ 778 w 8475"/>
                  <a:gd name="T19" fmla="*/ 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475" h="3052">
                    <a:moveTo>
                      <a:pt x="778" y="0"/>
                    </a:moveTo>
                    <a:lnTo>
                      <a:pt x="0" y="777"/>
                    </a:lnTo>
                    <a:lnTo>
                      <a:pt x="0" y="777"/>
                    </a:lnTo>
                    <a:lnTo>
                      <a:pt x="0" y="3052"/>
                    </a:lnTo>
                    <a:lnTo>
                      <a:pt x="3851" y="3052"/>
                    </a:lnTo>
                    <a:lnTo>
                      <a:pt x="7705" y="3052"/>
                    </a:lnTo>
                    <a:lnTo>
                      <a:pt x="7705" y="3052"/>
                    </a:lnTo>
                    <a:lnTo>
                      <a:pt x="8475" y="2273"/>
                    </a:lnTo>
                    <a:lnTo>
                      <a:pt x="8475" y="0"/>
                    </a:lnTo>
                    <a:lnTo>
                      <a:pt x="778" y="0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935" name="Freeform 934"/>
              <p:cNvSpPr>
                <a:spLocks/>
              </p:cNvSpPr>
              <p:nvPr/>
            </p:nvSpPr>
            <p:spPr bwMode="auto">
              <a:xfrm>
                <a:off x="12523788" y="722313"/>
                <a:ext cx="12231687" cy="3611563"/>
              </a:xfrm>
              <a:custGeom>
                <a:avLst/>
                <a:gdLst>
                  <a:gd name="T0" fmla="*/ 7705 w 7705"/>
                  <a:gd name="T1" fmla="*/ 2275 h 2275"/>
                  <a:gd name="T2" fmla="*/ 0 w 7705"/>
                  <a:gd name="T3" fmla="*/ 2275 h 2275"/>
                  <a:gd name="T4" fmla="*/ 0 w 7705"/>
                  <a:gd name="T5" fmla="*/ 1127 h 2275"/>
                  <a:gd name="T6" fmla="*/ 0 w 7705"/>
                  <a:gd name="T7" fmla="*/ 0 h 2275"/>
                  <a:gd name="T8" fmla="*/ 7705 w 7705"/>
                  <a:gd name="T9" fmla="*/ 0 h 2275"/>
                  <a:gd name="T10" fmla="*/ 7705 w 7705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5" h="2275">
                    <a:moveTo>
                      <a:pt x="7705" y="2275"/>
                    </a:moveTo>
                    <a:lnTo>
                      <a:pt x="0" y="2275"/>
                    </a:lnTo>
                    <a:lnTo>
                      <a:pt x="0" y="1127"/>
                    </a:lnTo>
                    <a:lnTo>
                      <a:pt x="0" y="0"/>
                    </a:lnTo>
                    <a:lnTo>
                      <a:pt x="7705" y="0"/>
                    </a:lnTo>
                    <a:lnTo>
                      <a:pt x="7705" y="2275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936" name="Freeform 935"/>
              <p:cNvSpPr>
                <a:spLocks/>
              </p:cNvSpPr>
              <p:nvPr/>
            </p:nvSpPr>
            <p:spPr bwMode="auto">
              <a:xfrm>
                <a:off x="18637250" y="722313"/>
                <a:ext cx="6118225" cy="3611563"/>
              </a:xfrm>
              <a:custGeom>
                <a:avLst/>
                <a:gdLst>
                  <a:gd name="T0" fmla="*/ 3854 w 3854"/>
                  <a:gd name="T1" fmla="*/ 2275 h 2275"/>
                  <a:gd name="T2" fmla="*/ 383 w 3854"/>
                  <a:gd name="T3" fmla="*/ 2275 h 2275"/>
                  <a:gd name="T4" fmla="*/ 0 w 3854"/>
                  <a:gd name="T5" fmla="*/ 2275 h 2275"/>
                  <a:gd name="T6" fmla="*/ 0 w 3854"/>
                  <a:gd name="T7" fmla="*/ 0 h 2275"/>
                  <a:gd name="T8" fmla="*/ 3854 w 3854"/>
                  <a:gd name="T9" fmla="*/ 0 h 2275"/>
                  <a:gd name="T10" fmla="*/ 3854 w 3854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54" h="2275">
                    <a:moveTo>
                      <a:pt x="3854" y="2275"/>
                    </a:moveTo>
                    <a:lnTo>
                      <a:pt x="383" y="2275"/>
                    </a:lnTo>
                    <a:lnTo>
                      <a:pt x="0" y="2275"/>
                    </a:lnTo>
                    <a:lnTo>
                      <a:pt x="0" y="0"/>
                    </a:lnTo>
                    <a:lnTo>
                      <a:pt x="3854" y="0"/>
                    </a:lnTo>
                    <a:lnTo>
                      <a:pt x="3854" y="2275"/>
                    </a:lnTo>
                    <a:close/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937" name="Freeform 936"/>
              <p:cNvSpPr>
                <a:spLocks/>
              </p:cNvSpPr>
              <p:nvPr/>
            </p:nvSpPr>
            <p:spPr bwMode="auto">
              <a:xfrm>
                <a:off x="24755475" y="-511175"/>
                <a:ext cx="1222375" cy="4845050"/>
              </a:xfrm>
              <a:custGeom>
                <a:avLst/>
                <a:gdLst>
                  <a:gd name="T0" fmla="*/ 0 w 770"/>
                  <a:gd name="T1" fmla="*/ 3052 h 3052"/>
                  <a:gd name="T2" fmla="*/ 770 w 770"/>
                  <a:gd name="T3" fmla="*/ 2273 h 3052"/>
                  <a:gd name="T4" fmla="*/ 770 w 770"/>
                  <a:gd name="T5" fmla="*/ 1901 h 3052"/>
                  <a:gd name="T6" fmla="*/ 770 w 770"/>
                  <a:gd name="T7" fmla="*/ 0 h 3052"/>
                  <a:gd name="T8" fmla="*/ 0 w 770"/>
                  <a:gd name="T9" fmla="*/ 777 h 3052"/>
                  <a:gd name="T10" fmla="*/ 0 w 770"/>
                  <a:gd name="T11" fmla="*/ 3052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" h="3052">
                    <a:moveTo>
                      <a:pt x="0" y="3052"/>
                    </a:moveTo>
                    <a:lnTo>
                      <a:pt x="770" y="2273"/>
                    </a:lnTo>
                    <a:lnTo>
                      <a:pt x="770" y="1901"/>
                    </a:lnTo>
                    <a:lnTo>
                      <a:pt x="770" y="0"/>
                    </a:lnTo>
                    <a:lnTo>
                      <a:pt x="0" y="777"/>
                    </a:lnTo>
                    <a:lnTo>
                      <a:pt x="0" y="3052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938" name="Freeform 937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1233488"/>
              </a:xfrm>
              <a:custGeom>
                <a:avLst/>
                <a:gdLst>
                  <a:gd name="T0" fmla="*/ 8475 w 8475"/>
                  <a:gd name="T1" fmla="*/ 0 h 777"/>
                  <a:gd name="T2" fmla="*/ 7705 w 8475"/>
                  <a:gd name="T3" fmla="*/ 777 h 777"/>
                  <a:gd name="T4" fmla="*/ 0 w 8475"/>
                  <a:gd name="T5" fmla="*/ 777 h 777"/>
                  <a:gd name="T6" fmla="*/ 778 w 8475"/>
                  <a:gd name="T7" fmla="*/ 0 h 777"/>
                  <a:gd name="T8" fmla="*/ 4237 w 8475"/>
                  <a:gd name="T9" fmla="*/ 0 h 777"/>
                  <a:gd name="T10" fmla="*/ 8475 w 8475"/>
                  <a:gd name="T11" fmla="*/ 0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75" h="777">
                    <a:moveTo>
                      <a:pt x="8475" y="0"/>
                    </a:moveTo>
                    <a:lnTo>
                      <a:pt x="7705" y="777"/>
                    </a:lnTo>
                    <a:lnTo>
                      <a:pt x="0" y="777"/>
                    </a:lnTo>
                    <a:lnTo>
                      <a:pt x="778" y="0"/>
                    </a:lnTo>
                    <a:lnTo>
                      <a:pt x="4237" y="0"/>
                    </a:lnTo>
                    <a:lnTo>
                      <a:pt x="847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939" name="Rectangle 938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10782300" cy="1912938"/>
              </a:xfrm>
              <a:prstGeom prst="rect">
                <a:avLst/>
              </a:pr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940" name="Rectangle 939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5389562" cy="1912938"/>
              </a:xfrm>
              <a:prstGeom prst="rect">
                <a:avLst/>
              </a:prstGeom>
              <a:solidFill>
                <a:srgbClr val="4B4A4B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941" name="Rectangle 940"/>
              <p:cNvSpPr>
                <a:spLocks noChangeArrowheads="1"/>
              </p:cNvSpPr>
              <p:nvPr/>
            </p:nvSpPr>
            <p:spPr bwMode="auto">
              <a:xfrm>
                <a:off x="13874750" y="2247900"/>
                <a:ext cx="604837" cy="619125"/>
              </a:xfrm>
              <a:prstGeom prst="rect">
                <a:avLst/>
              </a:prstGeom>
              <a:solidFill>
                <a:srgbClr val="60BA5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</p:grpSp>
        <p:grpSp>
          <p:nvGrpSpPr>
            <p:cNvPr id="479" name="Group 478"/>
            <p:cNvGrpSpPr/>
            <p:nvPr/>
          </p:nvGrpSpPr>
          <p:grpSpPr>
            <a:xfrm>
              <a:off x="9702653" y="3624802"/>
              <a:ext cx="710289" cy="2032228"/>
              <a:chOff x="2133452" y="2908825"/>
              <a:chExt cx="710289" cy="2032228"/>
            </a:xfrm>
          </p:grpSpPr>
          <p:grpSp>
            <p:nvGrpSpPr>
              <p:cNvPr id="480" name="Group 479"/>
              <p:cNvGrpSpPr>
                <a:grpSpLocks noChangeAspect="1"/>
              </p:cNvGrpSpPr>
              <p:nvPr/>
            </p:nvGrpSpPr>
            <p:grpSpPr>
              <a:xfrm>
                <a:off x="2133452" y="4685265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926" name="Freeform 925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927" name="Freeform 926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928" name="Freeform 927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929" name="Freeform 928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930" name="Freeform 929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931" name="Rectangle 930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932" name="Rectangle 931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933" name="Rectangle 932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481" name="Group 480"/>
              <p:cNvGrpSpPr>
                <a:grpSpLocks noChangeAspect="1"/>
              </p:cNvGrpSpPr>
              <p:nvPr/>
            </p:nvGrpSpPr>
            <p:grpSpPr>
              <a:xfrm>
                <a:off x="2133452" y="4431487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918" name="Freeform 917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919" name="Freeform 918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920" name="Freeform 919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921" name="Freeform 920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922" name="Freeform 921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923" name="Rectangle 922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924" name="Rectangle 923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925" name="Rectangle 924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853" name="Group 852"/>
              <p:cNvGrpSpPr>
                <a:grpSpLocks noChangeAspect="1"/>
              </p:cNvGrpSpPr>
              <p:nvPr/>
            </p:nvGrpSpPr>
            <p:grpSpPr>
              <a:xfrm>
                <a:off x="2133452" y="4177710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910" name="Freeform 909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911" name="Freeform 910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912" name="Freeform 911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913" name="Freeform 912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914" name="Freeform 913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915" name="Rectangle 914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916" name="Rectangle 915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917" name="Rectangle 916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867" name="Group 866"/>
              <p:cNvGrpSpPr>
                <a:grpSpLocks noChangeAspect="1"/>
              </p:cNvGrpSpPr>
              <p:nvPr/>
            </p:nvGrpSpPr>
            <p:grpSpPr>
              <a:xfrm>
                <a:off x="2133452" y="3923933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902" name="Freeform 901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903" name="Freeform 902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904" name="Freeform 903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905" name="Freeform 904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906" name="Freeform 905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907" name="Rectangle 906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908" name="Rectangle 907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909" name="Rectangle 908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868" name="Group 867"/>
              <p:cNvGrpSpPr>
                <a:grpSpLocks noChangeAspect="1"/>
              </p:cNvGrpSpPr>
              <p:nvPr/>
            </p:nvGrpSpPr>
            <p:grpSpPr>
              <a:xfrm>
                <a:off x="2133452" y="3416379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894" name="Freeform 893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95" name="Freeform 894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96" name="Freeform 895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97" name="Freeform 896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98" name="Freeform 897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99" name="Rectangle 898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900" name="Rectangle 899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901" name="Rectangle 900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876" name="Group 875"/>
              <p:cNvGrpSpPr>
                <a:grpSpLocks noChangeAspect="1"/>
              </p:cNvGrpSpPr>
              <p:nvPr/>
            </p:nvGrpSpPr>
            <p:grpSpPr>
              <a:xfrm>
                <a:off x="2133452" y="3162602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886" name="Freeform 885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87" name="Freeform 886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88" name="Freeform 887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89" name="Freeform 888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90" name="Freeform 889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91" name="Rectangle 890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92" name="Rectangle 891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93" name="Rectangle 892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877" name="Group 876"/>
              <p:cNvGrpSpPr>
                <a:grpSpLocks noChangeAspect="1"/>
              </p:cNvGrpSpPr>
              <p:nvPr/>
            </p:nvGrpSpPr>
            <p:grpSpPr>
              <a:xfrm>
                <a:off x="2133452" y="2908825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878" name="Freeform 877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79" name="Freeform 878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80" name="Freeform 879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81" name="Freeform 880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82" name="Freeform 881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83" name="Rectangle 882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84" name="Rectangle 883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85" name="Rectangle 884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</p:grpSp>
      </p:grpSp>
      <p:sp>
        <p:nvSpPr>
          <p:cNvPr id="942" name="Rectangle 941"/>
          <p:cNvSpPr/>
          <p:nvPr/>
        </p:nvSpPr>
        <p:spPr>
          <a:xfrm>
            <a:off x="3314700" y="4373382"/>
            <a:ext cx="1000125" cy="3788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Freeform 120"/>
          <p:cNvSpPr/>
          <p:nvPr/>
        </p:nvSpPr>
        <p:spPr>
          <a:xfrm>
            <a:off x="3786188" y="2514600"/>
            <a:ext cx="1871662" cy="2014538"/>
          </a:xfrm>
          <a:custGeom>
            <a:avLst/>
            <a:gdLst>
              <a:gd name="connsiteX0" fmla="*/ 1871662 w 1871662"/>
              <a:gd name="connsiteY0" fmla="*/ 0 h 2014538"/>
              <a:gd name="connsiteX1" fmla="*/ 0 w 1871662"/>
              <a:gd name="connsiteY1" fmla="*/ 1228725 h 2014538"/>
              <a:gd name="connsiteX2" fmla="*/ 14287 w 1871662"/>
              <a:gd name="connsiteY2" fmla="*/ 2014538 h 2014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71662" h="2014538">
                <a:moveTo>
                  <a:pt x="1871662" y="0"/>
                </a:moveTo>
                <a:lnTo>
                  <a:pt x="0" y="1228725"/>
                </a:lnTo>
                <a:lnTo>
                  <a:pt x="14287" y="2014538"/>
                </a:ln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Freeform 121"/>
          <p:cNvSpPr/>
          <p:nvPr/>
        </p:nvSpPr>
        <p:spPr>
          <a:xfrm>
            <a:off x="3929063" y="2557463"/>
            <a:ext cx="5286375" cy="2571750"/>
          </a:xfrm>
          <a:custGeom>
            <a:avLst/>
            <a:gdLst>
              <a:gd name="connsiteX0" fmla="*/ 0 w 5286375"/>
              <a:gd name="connsiteY0" fmla="*/ 1885950 h 2571750"/>
              <a:gd name="connsiteX1" fmla="*/ 0 w 5286375"/>
              <a:gd name="connsiteY1" fmla="*/ 1243012 h 2571750"/>
              <a:gd name="connsiteX2" fmla="*/ 1871662 w 5286375"/>
              <a:gd name="connsiteY2" fmla="*/ 0 h 2571750"/>
              <a:gd name="connsiteX3" fmla="*/ 5272087 w 5286375"/>
              <a:gd name="connsiteY3" fmla="*/ 1228725 h 2571750"/>
              <a:gd name="connsiteX4" fmla="*/ 5286375 w 5286375"/>
              <a:gd name="connsiteY4" fmla="*/ 257175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86375" h="2571750">
                <a:moveTo>
                  <a:pt x="0" y="1885950"/>
                </a:moveTo>
                <a:lnTo>
                  <a:pt x="0" y="1243012"/>
                </a:lnTo>
                <a:lnTo>
                  <a:pt x="1871662" y="0"/>
                </a:lnTo>
                <a:lnTo>
                  <a:pt x="5272087" y="1228725"/>
                </a:lnTo>
                <a:lnTo>
                  <a:pt x="5286375" y="2571750"/>
                </a:ln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559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" grpId="0" animBg="1"/>
      <p:bldP spid="121" grpId="0" animBg="1"/>
      <p:bldP spid="12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6533"/>
            <a:ext cx="10515600" cy="1325563"/>
          </a:xfrm>
        </p:spPr>
        <p:txBody>
          <a:bodyPr/>
          <a:lstStyle/>
          <a:p>
            <a:r>
              <a:rPr lang="en-US" dirty="0"/>
              <a:t>P4 Example: Layer 4 Load-balancing</a:t>
            </a:r>
          </a:p>
        </p:txBody>
      </p:sp>
      <p:grpSp>
        <p:nvGrpSpPr>
          <p:cNvPr id="83" name="Group 82"/>
          <p:cNvGrpSpPr/>
          <p:nvPr/>
        </p:nvGrpSpPr>
        <p:grpSpPr>
          <a:xfrm>
            <a:off x="6133778" y="4216335"/>
            <a:ext cx="710289" cy="2032228"/>
            <a:chOff x="838200" y="4294980"/>
            <a:chExt cx="710289" cy="2032228"/>
          </a:xfrm>
        </p:grpSpPr>
        <p:grpSp>
          <p:nvGrpSpPr>
            <p:cNvPr id="40" name="Group 39"/>
            <p:cNvGrpSpPr>
              <a:grpSpLocks noChangeAspect="1"/>
            </p:cNvGrpSpPr>
            <p:nvPr/>
          </p:nvGrpSpPr>
          <p:grpSpPr>
            <a:xfrm>
              <a:off x="838200" y="5056311"/>
              <a:ext cx="710289" cy="255788"/>
              <a:chOff x="12523788" y="-511175"/>
              <a:chExt cx="13454062" cy="4845051"/>
            </a:xfrm>
          </p:grpSpPr>
          <p:sp>
            <p:nvSpPr>
              <p:cNvPr id="41" name="Freeform 40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4845050"/>
              </a:xfrm>
              <a:custGeom>
                <a:avLst/>
                <a:gdLst>
                  <a:gd name="T0" fmla="*/ 778 w 8475"/>
                  <a:gd name="T1" fmla="*/ 0 h 3052"/>
                  <a:gd name="T2" fmla="*/ 0 w 8475"/>
                  <a:gd name="T3" fmla="*/ 777 h 3052"/>
                  <a:gd name="T4" fmla="*/ 0 w 8475"/>
                  <a:gd name="T5" fmla="*/ 777 h 3052"/>
                  <a:gd name="T6" fmla="*/ 0 w 8475"/>
                  <a:gd name="T7" fmla="*/ 3052 h 3052"/>
                  <a:gd name="T8" fmla="*/ 3851 w 8475"/>
                  <a:gd name="T9" fmla="*/ 3052 h 3052"/>
                  <a:gd name="T10" fmla="*/ 7705 w 8475"/>
                  <a:gd name="T11" fmla="*/ 3052 h 3052"/>
                  <a:gd name="T12" fmla="*/ 7705 w 8475"/>
                  <a:gd name="T13" fmla="*/ 3052 h 3052"/>
                  <a:gd name="T14" fmla="*/ 8475 w 8475"/>
                  <a:gd name="T15" fmla="*/ 2273 h 3052"/>
                  <a:gd name="T16" fmla="*/ 8475 w 8475"/>
                  <a:gd name="T17" fmla="*/ 0 h 3052"/>
                  <a:gd name="T18" fmla="*/ 778 w 8475"/>
                  <a:gd name="T19" fmla="*/ 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475" h="3052">
                    <a:moveTo>
                      <a:pt x="778" y="0"/>
                    </a:moveTo>
                    <a:lnTo>
                      <a:pt x="0" y="777"/>
                    </a:lnTo>
                    <a:lnTo>
                      <a:pt x="0" y="777"/>
                    </a:lnTo>
                    <a:lnTo>
                      <a:pt x="0" y="3052"/>
                    </a:lnTo>
                    <a:lnTo>
                      <a:pt x="3851" y="3052"/>
                    </a:lnTo>
                    <a:lnTo>
                      <a:pt x="7705" y="3052"/>
                    </a:lnTo>
                    <a:lnTo>
                      <a:pt x="7705" y="3052"/>
                    </a:lnTo>
                    <a:lnTo>
                      <a:pt x="8475" y="2273"/>
                    </a:lnTo>
                    <a:lnTo>
                      <a:pt x="8475" y="0"/>
                    </a:lnTo>
                    <a:lnTo>
                      <a:pt x="778" y="0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42" name="Freeform 41"/>
              <p:cNvSpPr>
                <a:spLocks/>
              </p:cNvSpPr>
              <p:nvPr/>
            </p:nvSpPr>
            <p:spPr bwMode="auto">
              <a:xfrm>
                <a:off x="12523788" y="722313"/>
                <a:ext cx="12231687" cy="3611563"/>
              </a:xfrm>
              <a:custGeom>
                <a:avLst/>
                <a:gdLst>
                  <a:gd name="T0" fmla="*/ 7705 w 7705"/>
                  <a:gd name="T1" fmla="*/ 2275 h 2275"/>
                  <a:gd name="T2" fmla="*/ 0 w 7705"/>
                  <a:gd name="T3" fmla="*/ 2275 h 2275"/>
                  <a:gd name="T4" fmla="*/ 0 w 7705"/>
                  <a:gd name="T5" fmla="*/ 1127 h 2275"/>
                  <a:gd name="T6" fmla="*/ 0 w 7705"/>
                  <a:gd name="T7" fmla="*/ 0 h 2275"/>
                  <a:gd name="T8" fmla="*/ 7705 w 7705"/>
                  <a:gd name="T9" fmla="*/ 0 h 2275"/>
                  <a:gd name="T10" fmla="*/ 7705 w 7705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5" h="2275">
                    <a:moveTo>
                      <a:pt x="7705" y="2275"/>
                    </a:moveTo>
                    <a:lnTo>
                      <a:pt x="0" y="2275"/>
                    </a:lnTo>
                    <a:lnTo>
                      <a:pt x="0" y="1127"/>
                    </a:lnTo>
                    <a:lnTo>
                      <a:pt x="0" y="0"/>
                    </a:lnTo>
                    <a:lnTo>
                      <a:pt x="7705" y="0"/>
                    </a:lnTo>
                    <a:lnTo>
                      <a:pt x="7705" y="2275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43" name="Freeform 42"/>
              <p:cNvSpPr>
                <a:spLocks/>
              </p:cNvSpPr>
              <p:nvPr/>
            </p:nvSpPr>
            <p:spPr bwMode="auto">
              <a:xfrm>
                <a:off x="18637250" y="722313"/>
                <a:ext cx="6118225" cy="3611563"/>
              </a:xfrm>
              <a:custGeom>
                <a:avLst/>
                <a:gdLst>
                  <a:gd name="T0" fmla="*/ 3854 w 3854"/>
                  <a:gd name="T1" fmla="*/ 2275 h 2275"/>
                  <a:gd name="T2" fmla="*/ 383 w 3854"/>
                  <a:gd name="T3" fmla="*/ 2275 h 2275"/>
                  <a:gd name="T4" fmla="*/ 0 w 3854"/>
                  <a:gd name="T5" fmla="*/ 2275 h 2275"/>
                  <a:gd name="T6" fmla="*/ 0 w 3854"/>
                  <a:gd name="T7" fmla="*/ 0 h 2275"/>
                  <a:gd name="T8" fmla="*/ 3854 w 3854"/>
                  <a:gd name="T9" fmla="*/ 0 h 2275"/>
                  <a:gd name="T10" fmla="*/ 3854 w 3854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54" h="2275">
                    <a:moveTo>
                      <a:pt x="3854" y="2275"/>
                    </a:moveTo>
                    <a:lnTo>
                      <a:pt x="383" y="2275"/>
                    </a:lnTo>
                    <a:lnTo>
                      <a:pt x="0" y="2275"/>
                    </a:lnTo>
                    <a:lnTo>
                      <a:pt x="0" y="0"/>
                    </a:lnTo>
                    <a:lnTo>
                      <a:pt x="3854" y="0"/>
                    </a:lnTo>
                    <a:lnTo>
                      <a:pt x="3854" y="2275"/>
                    </a:lnTo>
                    <a:close/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44" name="Freeform 43"/>
              <p:cNvSpPr>
                <a:spLocks/>
              </p:cNvSpPr>
              <p:nvPr/>
            </p:nvSpPr>
            <p:spPr bwMode="auto">
              <a:xfrm>
                <a:off x="24755475" y="-511175"/>
                <a:ext cx="1222375" cy="4845050"/>
              </a:xfrm>
              <a:custGeom>
                <a:avLst/>
                <a:gdLst>
                  <a:gd name="T0" fmla="*/ 0 w 770"/>
                  <a:gd name="T1" fmla="*/ 3052 h 3052"/>
                  <a:gd name="T2" fmla="*/ 770 w 770"/>
                  <a:gd name="T3" fmla="*/ 2273 h 3052"/>
                  <a:gd name="T4" fmla="*/ 770 w 770"/>
                  <a:gd name="T5" fmla="*/ 1901 h 3052"/>
                  <a:gd name="T6" fmla="*/ 770 w 770"/>
                  <a:gd name="T7" fmla="*/ 0 h 3052"/>
                  <a:gd name="T8" fmla="*/ 0 w 770"/>
                  <a:gd name="T9" fmla="*/ 777 h 3052"/>
                  <a:gd name="T10" fmla="*/ 0 w 770"/>
                  <a:gd name="T11" fmla="*/ 3052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" h="3052">
                    <a:moveTo>
                      <a:pt x="0" y="3052"/>
                    </a:moveTo>
                    <a:lnTo>
                      <a:pt x="770" y="2273"/>
                    </a:lnTo>
                    <a:lnTo>
                      <a:pt x="770" y="1901"/>
                    </a:lnTo>
                    <a:lnTo>
                      <a:pt x="770" y="0"/>
                    </a:lnTo>
                    <a:lnTo>
                      <a:pt x="0" y="777"/>
                    </a:lnTo>
                    <a:lnTo>
                      <a:pt x="0" y="3052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45" name="Freeform 44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1233488"/>
              </a:xfrm>
              <a:custGeom>
                <a:avLst/>
                <a:gdLst>
                  <a:gd name="T0" fmla="*/ 8475 w 8475"/>
                  <a:gd name="T1" fmla="*/ 0 h 777"/>
                  <a:gd name="T2" fmla="*/ 7705 w 8475"/>
                  <a:gd name="T3" fmla="*/ 777 h 777"/>
                  <a:gd name="T4" fmla="*/ 0 w 8475"/>
                  <a:gd name="T5" fmla="*/ 777 h 777"/>
                  <a:gd name="T6" fmla="*/ 778 w 8475"/>
                  <a:gd name="T7" fmla="*/ 0 h 777"/>
                  <a:gd name="T8" fmla="*/ 4237 w 8475"/>
                  <a:gd name="T9" fmla="*/ 0 h 777"/>
                  <a:gd name="T10" fmla="*/ 8475 w 8475"/>
                  <a:gd name="T11" fmla="*/ 0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75" h="777">
                    <a:moveTo>
                      <a:pt x="8475" y="0"/>
                    </a:moveTo>
                    <a:lnTo>
                      <a:pt x="7705" y="777"/>
                    </a:lnTo>
                    <a:lnTo>
                      <a:pt x="0" y="777"/>
                    </a:lnTo>
                    <a:lnTo>
                      <a:pt x="778" y="0"/>
                    </a:lnTo>
                    <a:lnTo>
                      <a:pt x="4237" y="0"/>
                    </a:lnTo>
                    <a:lnTo>
                      <a:pt x="847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46" name="Rectangle 45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10782300" cy="1912938"/>
              </a:xfrm>
              <a:prstGeom prst="rect">
                <a:avLst/>
              </a:pr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47" name="Rectangle 46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5389562" cy="1912938"/>
              </a:xfrm>
              <a:prstGeom prst="rect">
                <a:avLst/>
              </a:prstGeom>
              <a:solidFill>
                <a:srgbClr val="4B4A4B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48" name="Rectangle 47"/>
              <p:cNvSpPr>
                <a:spLocks noChangeArrowheads="1"/>
              </p:cNvSpPr>
              <p:nvPr/>
            </p:nvSpPr>
            <p:spPr bwMode="auto">
              <a:xfrm>
                <a:off x="13874750" y="2247900"/>
                <a:ext cx="604837" cy="619125"/>
              </a:xfrm>
              <a:prstGeom prst="rect">
                <a:avLst/>
              </a:prstGeom>
              <a:solidFill>
                <a:srgbClr val="60BA5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</p:grpSp>
        <p:grpSp>
          <p:nvGrpSpPr>
            <p:cNvPr id="148" name="Group 147"/>
            <p:cNvGrpSpPr/>
            <p:nvPr/>
          </p:nvGrpSpPr>
          <p:grpSpPr>
            <a:xfrm>
              <a:off x="838200" y="4294980"/>
              <a:ext cx="710289" cy="2032228"/>
              <a:chOff x="2133452" y="2908825"/>
              <a:chExt cx="710289" cy="2032228"/>
            </a:xfrm>
          </p:grpSpPr>
          <p:grpSp>
            <p:nvGrpSpPr>
              <p:cNvPr id="4" name="Group 3"/>
              <p:cNvGrpSpPr>
                <a:grpSpLocks noChangeAspect="1"/>
              </p:cNvGrpSpPr>
              <p:nvPr/>
            </p:nvGrpSpPr>
            <p:grpSpPr>
              <a:xfrm>
                <a:off x="2133452" y="4685265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5" name="Freeform 4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" name="Freeform 5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" name="Freeform 6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" name="Freeform 7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9" name="Freeform 8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10" name="Rectangle 9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11" name="Rectangle 10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12" name="Rectangle 11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13" name="Group 12"/>
              <p:cNvGrpSpPr>
                <a:grpSpLocks noChangeAspect="1"/>
              </p:cNvGrpSpPr>
              <p:nvPr/>
            </p:nvGrpSpPr>
            <p:grpSpPr>
              <a:xfrm>
                <a:off x="2133452" y="4431487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14" name="Freeform 13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15" name="Freeform 14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16" name="Freeform 15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17" name="Freeform 16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18" name="Freeform 17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19" name="Rectangle 18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20" name="Rectangle 19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21" name="Rectangle 20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22" name="Group 21"/>
              <p:cNvGrpSpPr>
                <a:grpSpLocks noChangeAspect="1"/>
              </p:cNvGrpSpPr>
              <p:nvPr/>
            </p:nvGrpSpPr>
            <p:grpSpPr>
              <a:xfrm>
                <a:off x="2133452" y="4177710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23" name="Freeform 22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24" name="Freeform 23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25" name="Freeform 24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26" name="Freeform 25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27" name="Freeform 26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28" name="Rectangle 27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29" name="Rectangle 28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30" name="Rectangle 29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31" name="Group 30"/>
              <p:cNvGrpSpPr>
                <a:grpSpLocks noChangeAspect="1"/>
              </p:cNvGrpSpPr>
              <p:nvPr/>
            </p:nvGrpSpPr>
            <p:grpSpPr>
              <a:xfrm>
                <a:off x="2133452" y="3923933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32" name="Freeform 31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33" name="Freeform 32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34" name="Freeform 33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35" name="Freeform 34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36" name="Freeform 35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37" name="Rectangle 36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38" name="Rectangle 37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39" name="Rectangle 38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49" name="Group 48"/>
              <p:cNvGrpSpPr>
                <a:grpSpLocks noChangeAspect="1"/>
              </p:cNvGrpSpPr>
              <p:nvPr/>
            </p:nvGrpSpPr>
            <p:grpSpPr>
              <a:xfrm>
                <a:off x="2133452" y="3416379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50" name="Freeform 49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1" name="Freeform 50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2" name="Freeform 51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3" name="Freeform 52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4" name="Freeform 53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5" name="Rectangle 54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6" name="Rectangle 55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7" name="Rectangle 56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58" name="Group 57"/>
              <p:cNvGrpSpPr>
                <a:grpSpLocks noChangeAspect="1"/>
              </p:cNvGrpSpPr>
              <p:nvPr/>
            </p:nvGrpSpPr>
            <p:grpSpPr>
              <a:xfrm>
                <a:off x="2133452" y="3162602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59" name="Freeform 58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0" name="Freeform 59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1" name="Freeform 60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2" name="Freeform 61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3" name="Freeform 62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4" name="Rectangle 63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5" name="Rectangle 64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6" name="Rectangle 65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67" name="Group 66"/>
              <p:cNvGrpSpPr>
                <a:grpSpLocks noChangeAspect="1"/>
              </p:cNvGrpSpPr>
              <p:nvPr/>
            </p:nvGrpSpPr>
            <p:grpSpPr>
              <a:xfrm>
                <a:off x="2133452" y="2908825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68" name="Freeform 67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9" name="Freeform 68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0" name="Freeform 69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1" name="Freeform 70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2" name="Freeform 71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3" name="Rectangle 72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4" name="Rectangle 73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5" name="Rectangle 74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</p:grpSp>
      </p:grpSp>
      <p:grpSp>
        <p:nvGrpSpPr>
          <p:cNvPr id="482" name="Group 481"/>
          <p:cNvGrpSpPr/>
          <p:nvPr/>
        </p:nvGrpSpPr>
        <p:grpSpPr>
          <a:xfrm>
            <a:off x="7031842" y="4216335"/>
            <a:ext cx="710289" cy="2032228"/>
            <a:chOff x="838200" y="4294980"/>
            <a:chExt cx="710289" cy="2032228"/>
          </a:xfrm>
        </p:grpSpPr>
        <p:grpSp>
          <p:nvGrpSpPr>
            <p:cNvPr id="483" name="Group 482"/>
            <p:cNvGrpSpPr>
              <a:grpSpLocks noChangeAspect="1"/>
            </p:cNvGrpSpPr>
            <p:nvPr/>
          </p:nvGrpSpPr>
          <p:grpSpPr>
            <a:xfrm>
              <a:off x="838200" y="5056311"/>
              <a:ext cx="710289" cy="255788"/>
              <a:chOff x="12523788" y="-511175"/>
              <a:chExt cx="13454062" cy="4845051"/>
            </a:xfrm>
          </p:grpSpPr>
          <p:sp>
            <p:nvSpPr>
              <p:cNvPr id="548" name="Freeform 547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4845050"/>
              </a:xfrm>
              <a:custGeom>
                <a:avLst/>
                <a:gdLst>
                  <a:gd name="T0" fmla="*/ 778 w 8475"/>
                  <a:gd name="T1" fmla="*/ 0 h 3052"/>
                  <a:gd name="T2" fmla="*/ 0 w 8475"/>
                  <a:gd name="T3" fmla="*/ 777 h 3052"/>
                  <a:gd name="T4" fmla="*/ 0 w 8475"/>
                  <a:gd name="T5" fmla="*/ 777 h 3052"/>
                  <a:gd name="T6" fmla="*/ 0 w 8475"/>
                  <a:gd name="T7" fmla="*/ 3052 h 3052"/>
                  <a:gd name="T8" fmla="*/ 3851 w 8475"/>
                  <a:gd name="T9" fmla="*/ 3052 h 3052"/>
                  <a:gd name="T10" fmla="*/ 7705 w 8475"/>
                  <a:gd name="T11" fmla="*/ 3052 h 3052"/>
                  <a:gd name="T12" fmla="*/ 7705 w 8475"/>
                  <a:gd name="T13" fmla="*/ 3052 h 3052"/>
                  <a:gd name="T14" fmla="*/ 8475 w 8475"/>
                  <a:gd name="T15" fmla="*/ 2273 h 3052"/>
                  <a:gd name="T16" fmla="*/ 8475 w 8475"/>
                  <a:gd name="T17" fmla="*/ 0 h 3052"/>
                  <a:gd name="T18" fmla="*/ 778 w 8475"/>
                  <a:gd name="T19" fmla="*/ 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475" h="3052">
                    <a:moveTo>
                      <a:pt x="778" y="0"/>
                    </a:moveTo>
                    <a:lnTo>
                      <a:pt x="0" y="777"/>
                    </a:lnTo>
                    <a:lnTo>
                      <a:pt x="0" y="777"/>
                    </a:lnTo>
                    <a:lnTo>
                      <a:pt x="0" y="3052"/>
                    </a:lnTo>
                    <a:lnTo>
                      <a:pt x="3851" y="3052"/>
                    </a:lnTo>
                    <a:lnTo>
                      <a:pt x="7705" y="3052"/>
                    </a:lnTo>
                    <a:lnTo>
                      <a:pt x="7705" y="3052"/>
                    </a:lnTo>
                    <a:lnTo>
                      <a:pt x="8475" y="2273"/>
                    </a:lnTo>
                    <a:lnTo>
                      <a:pt x="8475" y="0"/>
                    </a:lnTo>
                    <a:lnTo>
                      <a:pt x="778" y="0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549" name="Freeform 548"/>
              <p:cNvSpPr>
                <a:spLocks/>
              </p:cNvSpPr>
              <p:nvPr/>
            </p:nvSpPr>
            <p:spPr bwMode="auto">
              <a:xfrm>
                <a:off x="12523788" y="722313"/>
                <a:ext cx="12231687" cy="3611563"/>
              </a:xfrm>
              <a:custGeom>
                <a:avLst/>
                <a:gdLst>
                  <a:gd name="T0" fmla="*/ 7705 w 7705"/>
                  <a:gd name="T1" fmla="*/ 2275 h 2275"/>
                  <a:gd name="T2" fmla="*/ 0 w 7705"/>
                  <a:gd name="T3" fmla="*/ 2275 h 2275"/>
                  <a:gd name="T4" fmla="*/ 0 w 7705"/>
                  <a:gd name="T5" fmla="*/ 1127 h 2275"/>
                  <a:gd name="T6" fmla="*/ 0 w 7705"/>
                  <a:gd name="T7" fmla="*/ 0 h 2275"/>
                  <a:gd name="T8" fmla="*/ 7705 w 7705"/>
                  <a:gd name="T9" fmla="*/ 0 h 2275"/>
                  <a:gd name="T10" fmla="*/ 7705 w 7705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5" h="2275">
                    <a:moveTo>
                      <a:pt x="7705" y="2275"/>
                    </a:moveTo>
                    <a:lnTo>
                      <a:pt x="0" y="2275"/>
                    </a:lnTo>
                    <a:lnTo>
                      <a:pt x="0" y="1127"/>
                    </a:lnTo>
                    <a:lnTo>
                      <a:pt x="0" y="0"/>
                    </a:lnTo>
                    <a:lnTo>
                      <a:pt x="7705" y="0"/>
                    </a:lnTo>
                    <a:lnTo>
                      <a:pt x="7705" y="2275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550" name="Freeform 549"/>
              <p:cNvSpPr>
                <a:spLocks/>
              </p:cNvSpPr>
              <p:nvPr/>
            </p:nvSpPr>
            <p:spPr bwMode="auto">
              <a:xfrm>
                <a:off x="18637250" y="722313"/>
                <a:ext cx="6118225" cy="3611563"/>
              </a:xfrm>
              <a:custGeom>
                <a:avLst/>
                <a:gdLst>
                  <a:gd name="T0" fmla="*/ 3854 w 3854"/>
                  <a:gd name="T1" fmla="*/ 2275 h 2275"/>
                  <a:gd name="T2" fmla="*/ 383 w 3854"/>
                  <a:gd name="T3" fmla="*/ 2275 h 2275"/>
                  <a:gd name="T4" fmla="*/ 0 w 3854"/>
                  <a:gd name="T5" fmla="*/ 2275 h 2275"/>
                  <a:gd name="T6" fmla="*/ 0 w 3854"/>
                  <a:gd name="T7" fmla="*/ 0 h 2275"/>
                  <a:gd name="T8" fmla="*/ 3854 w 3854"/>
                  <a:gd name="T9" fmla="*/ 0 h 2275"/>
                  <a:gd name="T10" fmla="*/ 3854 w 3854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54" h="2275">
                    <a:moveTo>
                      <a:pt x="3854" y="2275"/>
                    </a:moveTo>
                    <a:lnTo>
                      <a:pt x="383" y="2275"/>
                    </a:lnTo>
                    <a:lnTo>
                      <a:pt x="0" y="2275"/>
                    </a:lnTo>
                    <a:lnTo>
                      <a:pt x="0" y="0"/>
                    </a:lnTo>
                    <a:lnTo>
                      <a:pt x="3854" y="0"/>
                    </a:lnTo>
                    <a:lnTo>
                      <a:pt x="3854" y="2275"/>
                    </a:lnTo>
                    <a:close/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551" name="Freeform 550"/>
              <p:cNvSpPr>
                <a:spLocks/>
              </p:cNvSpPr>
              <p:nvPr/>
            </p:nvSpPr>
            <p:spPr bwMode="auto">
              <a:xfrm>
                <a:off x="24755475" y="-511175"/>
                <a:ext cx="1222375" cy="4845050"/>
              </a:xfrm>
              <a:custGeom>
                <a:avLst/>
                <a:gdLst>
                  <a:gd name="T0" fmla="*/ 0 w 770"/>
                  <a:gd name="T1" fmla="*/ 3052 h 3052"/>
                  <a:gd name="T2" fmla="*/ 770 w 770"/>
                  <a:gd name="T3" fmla="*/ 2273 h 3052"/>
                  <a:gd name="T4" fmla="*/ 770 w 770"/>
                  <a:gd name="T5" fmla="*/ 1901 h 3052"/>
                  <a:gd name="T6" fmla="*/ 770 w 770"/>
                  <a:gd name="T7" fmla="*/ 0 h 3052"/>
                  <a:gd name="T8" fmla="*/ 0 w 770"/>
                  <a:gd name="T9" fmla="*/ 777 h 3052"/>
                  <a:gd name="T10" fmla="*/ 0 w 770"/>
                  <a:gd name="T11" fmla="*/ 3052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" h="3052">
                    <a:moveTo>
                      <a:pt x="0" y="3052"/>
                    </a:moveTo>
                    <a:lnTo>
                      <a:pt x="770" y="2273"/>
                    </a:lnTo>
                    <a:lnTo>
                      <a:pt x="770" y="1901"/>
                    </a:lnTo>
                    <a:lnTo>
                      <a:pt x="770" y="0"/>
                    </a:lnTo>
                    <a:lnTo>
                      <a:pt x="0" y="777"/>
                    </a:lnTo>
                    <a:lnTo>
                      <a:pt x="0" y="3052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552" name="Freeform 551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1233488"/>
              </a:xfrm>
              <a:custGeom>
                <a:avLst/>
                <a:gdLst>
                  <a:gd name="T0" fmla="*/ 8475 w 8475"/>
                  <a:gd name="T1" fmla="*/ 0 h 777"/>
                  <a:gd name="T2" fmla="*/ 7705 w 8475"/>
                  <a:gd name="T3" fmla="*/ 777 h 777"/>
                  <a:gd name="T4" fmla="*/ 0 w 8475"/>
                  <a:gd name="T5" fmla="*/ 777 h 777"/>
                  <a:gd name="T6" fmla="*/ 778 w 8475"/>
                  <a:gd name="T7" fmla="*/ 0 h 777"/>
                  <a:gd name="T8" fmla="*/ 4237 w 8475"/>
                  <a:gd name="T9" fmla="*/ 0 h 777"/>
                  <a:gd name="T10" fmla="*/ 8475 w 8475"/>
                  <a:gd name="T11" fmla="*/ 0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75" h="777">
                    <a:moveTo>
                      <a:pt x="8475" y="0"/>
                    </a:moveTo>
                    <a:lnTo>
                      <a:pt x="7705" y="777"/>
                    </a:lnTo>
                    <a:lnTo>
                      <a:pt x="0" y="777"/>
                    </a:lnTo>
                    <a:lnTo>
                      <a:pt x="778" y="0"/>
                    </a:lnTo>
                    <a:lnTo>
                      <a:pt x="4237" y="0"/>
                    </a:lnTo>
                    <a:lnTo>
                      <a:pt x="847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553" name="Rectangle 552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10782300" cy="1912938"/>
              </a:xfrm>
              <a:prstGeom prst="rect">
                <a:avLst/>
              </a:pr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554" name="Rectangle 553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5389562" cy="1912938"/>
              </a:xfrm>
              <a:prstGeom prst="rect">
                <a:avLst/>
              </a:prstGeom>
              <a:solidFill>
                <a:srgbClr val="4B4A4B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555" name="Rectangle 554"/>
              <p:cNvSpPr>
                <a:spLocks noChangeArrowheads="1"/>
              </p:cNvSpPr>
              <p:nvPr/>
            </p:nvSpPr>
            <p:spPr bwMode="auto">
              <a:xfrm>
                <a:off x="13874750" y="2247900"/>
                <a:ext cx="604837" cy="619125"/>
              </a:xfrm>
              <a:prstGeom prst="rect">
                <a:avLst/>
              </a:prstGeom>
              <a:solidFill>
                <a:srgbClr val="60BA5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</p:grpSp>
        <p:grpSp>
          <p:nvGrpSpPr>
            <p:cNvPr id="484" name="Group 483"/>
            <p:cNvGrpSpPr/>
            <p:nvPr/>
          </p:nvGrpSpPr>
          <p:grpSpPr>
            <a:xfrm>
              <a:off x="838200" y="4294980"/>
              <a:ext cx="710289" cy="2032228"/>
              <a:chOff x="2133452" y="2908825"/>
              <a:chExt cx="710289" cy="2032228"/>
            </a:xfrm>
          </p:grpSpPr>
          <p:grpSp>
            <p:nvGrpSpPr>
              <p:cNvPr id="485" name="Group 484"/>
              <p:cNvGrpSpPr>
                <a:grpSpLocks noChangeAspect="1"/>
              </p:cNvGrpSpPr>
              <p:nvPr/>
            </p:nvGrpSpPr>
            <p:grpSpPr>
              <a:xfrm>
                <a:off x="2133452" y="4685265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540" name="Freeform 539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41" name="Freeform 540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42" name="Freeform 541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43" name="Freeform 542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44" name="Freeform 543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45" name="Rectangle 544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46" name="Rectangle 545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47" name="Rectangle 546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486" name="Group 485"/>
              <p:cNvGrpSpPr>
                <a:grpSpLocks noChangeAspect="1"/>
              </p:cNvGrpSpPr>
              <p:nvPr/>
            </p:nvGrpSpPr>
            <p:grpSpPr>
              <a:xfrm>
                <a:off x="2133452" y="4431487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532" name="Freeform 531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33" name="Freeform 532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34" name="Freeform 533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35" name="Freeform 534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36" name="Freeform 535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37" name="Rectangle 536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38" name="Rectangle 537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39" name="Rectangle 538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487" name="Group 486"/>
              <p:cNvGrpSpPr>
                <a:grpSpLocks noChangeAspect="1"/>
              </p:cNvGrpSpPr>
              <p:nvPr/>
            </p:nvGrpSpPr>
            <p:grpSpPr>
              <a:xfrm>
                <a:off x="2133452" y="4177710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524" name="Freeform 523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25" name="Freeform 524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26" name="Freeform 525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27" name="Freeform 526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28" name="Freeform 527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29" name="Rectangle 528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30" name="Rectangle 529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31" name="Rectangle 530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488" name="Group 487"/>
              <p:cNvGrpSpPr>
                <a:grpSpLocks noChangeAspect="1"/>
              </p:cNvGrpSpPr>
              <p:nvPr/>
            </p:nvGrpSpPr>
            <p:grpSpPr>
              <a:xfrm>
                <a:off x="2133452" y="3923933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516" name="Freeform 515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17" name="Freeform 516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18" name="Freeform 517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19" name="Freeform 518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20" name="Freeform 519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21" name="Rectangle 520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22" name="Rectangle 521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23" name="Rectangle 522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489" name="Group 488"/>
              <p:cNvGrpSpPr>
                <a:grpSpLocks noChangeAspect="1"/>
              </p:cNvGrpSpPr>
              <p:nvPr/>
            </p:nvGrpSpPr>
            <p:grpSpPr>
              <a:xfrm>
                <a:off x="2133452" y="3416379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508" name="Freeform 507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09" name="Freeform 508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10" name="Freeform 509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11" name="Freeform 510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12" name="Freeform 511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13" name="Rectangle 512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14" name="Rectangle 513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15" name="Rectangle 514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490" name="Group 489"/>
              <p:cNvGrpSpPr>
                <a:grpSpLocks noChangeAspect="1"/>
              </p:cNvGrpSpPr>
              <p:nvPr/>
            </p:nvGrpSpPr>
            <p:grpSpPr>
              <a:xfrm>
                <a:off x="2133452" y="3162602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500" name="Freeform 499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01" name="Freeform 500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02" name="Freeform 501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03" name="Freeform 502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04" name="Freeform 503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05" name="Rectangle 504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06" name="Rectangle 505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07" name="Rectangle 506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491" name="Group 490"/>
              <p:cNvGrpSpPr>
                <a:grpSpLocks noChangeAspect="1"/>
              </p:cNvGrpSpPr>
              <p:nvPr/>
            </p:nvGrpSpPr>
            <p:grpSpPr>
              <a:xfrm>
                <a:off x="2133452" y="2908825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492" name="Freeform 491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493" name="Freeform 492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494" name="Freeform 493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495" name="Freeform 494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496" name="Freeform 495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497" name="Rectangle 496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498" name="Rectangle 497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499" name="Rectangle 498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</p:grpSp>
      </p:grpSp>
      <p:grpSp>
        <p:nvGrpSpPr>
          <p:cNvPr id="556" name="Group 555"/>
          <p:cNvGrpSpPr/>
          <p:nvPr/>
        </p:nvGrpSpPr>
        <p:grpSpPr>
          <a:xfrm>
            <a:off x="7929906" y="4216335"/>
            <a:ext cx="710289" cy="2032228"/>
            <a:chOff x="838200" y="4294980"/>
            <a:chExt cx="710289" cy="2032228"/>
          </a:xfrm>
        </p:grpSpPr>
        <p:grpSp>
          <p:nvGrpSpPr>
            <p:cNvPr id="557" name="Group 556"/>
            <p:cNvGrpSpPr>
              <a:grpSpLocks noChangeAspect="1"/>
            </p:cNvGrpSpPr>
            <p:nvPr/>
          </p:nvGrpSpPr>
          <p:grpSpPr>
            <a:xfrm>
              <a:off x="838200" y="5056311"/>
              <a:ext cx="710289" cy="255788"/>
              <a:chOff x="12523788" y="-511175"/>
              <a:chExt cx="13454062" cy="4845051"/>
            </a:xfrm>
          </p:grpSpPr>
          <p:sp>
            <p:nvSpPr>
              <p:cNvPr id="622" name="Freeform 621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4845050"/>
              </a:xfrm>
              <a:custGeom>
                <a:avLst/>
                <a:gdLst>
                  <a:gd name="T0" fmla="*/ 778 w 8475"/>
                  <a:gd name="T1" fmla="*/ 0 h 3052"/>
                  <a:gd name="T2" fmla="*/ 0 w 8475"/>
                  <a:gd name="T3" fmla="*/ 777 h 3052"/>
                  <a:gd name="T4" fmla="*/ 0 w 8475"/>
                  <a:gd name="T5" fmla="*/ 777 h 3052"/>
                  <a:gd name="T6" fmla="*/ 0 w 8475"/>
                  <a:gd name="T7" fmla="*/ 3052 h 3052"/>
                  <a:gd name="T8" fmla="*/ 3851 w 8475"/>
                  <a:gd name="T9" fmla="*/ 3052 h 3052"/>
                  <a:gd name="T10" fmla="*/ 7705 w 8475"/>
                  <a:gd name="T11" fmla="*/ 3052 h 3052"/>
                  <a:gd name="T12" fmla="*/ 7705 w 8475"/>
                  <a:gd name="T13" fmla="*/ 3052 h 3052"/>
                  <a:gd name="T14" fmla="*/ 8475 w 8475"/>
                  <a:gd name="T15" fmla="*/ 2273 h 3052"/>
                  <a:gd name="T16" fmla="*/ 8475 w 8475"/>
                  <a:gd name="T17" fmla="*/ 0 h 3052"/>
                  <a:gd name="T18" fmla="*/ 778 w 8475"/>
                  <a:gd name="T19" fmla="*/ 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475" h="3052">
                    <a:moveTo>
                      <a:pt x="778" y="0"/>
                    </a:moveTo>
                    <a:lnTo>
                      <a:pt x="0" y="777"/>
                    </a:lnTo>
                    <a:lnTo>
                      <a:pt x="0" y="777"/>
                    </a:lnTo>
                    <a:lnTo>
                      <a:pt x="0" y="3052"/>
                    </a:lnTo>
                    <a:lnTo>
                      <a:pt x="3851" y="3052"/>
                    </a:lnTo>
                    <a:lnTo>
                      <a:pt x="7705" y="3052"/>
                    </a:lnTo>
                    <a:lnTo>
                      <a:pt x="7705" y="3052"/>
                    </a:lnTo>
                    <a:lnTo>
                      <a:pt x="8475" y="2273"/>
                    </a:lnTo>
                    <a:lnTo>
                      <a:pt x="8475" y="0"/>
                    </a:lnTo>
                    <a:lnTo>
                      <a:pt x="778" y="0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623" name="Freeform 622"/>
              <p:cNvSpPr>
                <a:spLocks/>
              </p:cNvSpPr>
              <p:nvPr/>
            </p:nvSpPr>
            <p:spPr bwMode="auto">
              <a:xfrm>
                <a:off x="12523788" y="722313"/>
                <a:ext cx="12231687" cy="3611563"/>
              </a:xfrm>
              <a:custGeom>
                <a:avLst/>
                <a:gdLst>
                  <a:gd name="T0" fmla="*/ 7705 w 7705"/>
                  <a:gd name="T1" fmla="*/ 2275 h 2275"/>
                  <a:gd name="T2" fmla="*/ 0 w 7705"/>
                  <a:gd name="T3" fmla="*/ 2275 h 2275"/>
                  <a:gd name="T4" fmla="*/ 0 w 7705"/>
                  <a:gd name="T5" fmla="*/ 1127 h 2275"/>
                  <a:gd name="T6" fmla="*/ 0 w 7705"/>
                  <a:gd name="T7" fmla="*/ 0 h 2275"/>
                  <a:gd name="T8" fmla="*/ 7705 w 7705"/>
                  <a:gd name="T9" fmla="*/ 0 h 2275"/>
                  <a:gd name="T10" fmla="*/ 7705 w 7705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5" h="2275">
                    <a:moveTo>
                      <a:pt x="7705" y="2275"/>
                    </a:moveTo>
                    <a:lnTo>
                      <a:pt x="0" y="2275"/>
                    </a:lnTo>
                    <a:lnTo>
                      <a:pt x="0" y="1127"/>
                    </a:lnTo>
                    <a:lnTo>
                      <a:pt x="0" y="0"/>
                    </a:lnTo>
                    <a:lnTo>
                      <a:pt x="7705" y="0"/>
                    </a:lnTo>
                    <a:lnTo>
                      <a:pt x="7705" y="2275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624" name="Freeform 623"/>
              <p:cNvSpPr>
                <a:spLocks/>
              </p:cNvSpPr>
              <p:nvPr/>
            </p:nvSpPr>
            <p:spPr bwMode="auto">
              <a:xfrm>
                <a:off x="18637250" y="722313"/>
                <a:ext cx="6118225" cy="3611563"/>
              </a:xfrm>
              <a:custGeom>
                <a:avLst/>
                <a:gdLst>
                  <a:gd name="T0" fmla="*/ 3854 w 3854"/>
                  <a:gd name="T1" fmla="*/ 2275 h 2275"/>
                  <a:gd name="T2" fmla="*/ 383 w 3854"/>
                  <a:gd name="T3" fmla="*/ 2275 h 2275"/>
                  <a:gd name="T4" fmla="*/ 0 w 3854"/>
                  <a:gd name="T5" fmla="*/ 2275 h 2275"/>
                  <a:gd name="T6" fmla="*/ 0 w 3854"/>
                  <a:gd name="T7" fmla="*/ 0 h 2275"/>
                  <a:gd name="T8" fmla="*/ 3854 w 3854"/>
                  <a:gd name="T9" fmla="*/ 0 h 2275"/>
                  <a:gd name="T10" fmla="*/ 3854 w 3854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54" h="2275">
                    <a:moveTo>
                      <a:pt x="3854" y="2275"/>
                    </a:moveTo>
                    <a:lnTo>
                      <a:pt x="383" y="2275"/>
                    </a:lnTo>
                    <a:lnTo>
                      <a:pt x="0" y="2275"/>
                    </a:lnTo>
                    <a:lnTo>
                      <a:pt x="0" y="0"/>
                    </a:lnTo>
                    <a:lnTo>
                      <a:pt x="3854" y="0"/>
                    </a:lnTo>
                    <a:lnTo>
                      <a:pt x="3854" y="2275"/>
                    </a:lnTo>
                    <a:close/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625" name="Freeform 624"/>
              <p:cNvSpPr>
                <a:spLocks/>
              </p:cNvSpPr>
              <p:nvPr/>
            </p:nvSpPr>
            <p:spPr bwMode="auto">
              <a:xfrm>
                <a:off x="24755475" y="-511175"/>
                <a:ext cx="1222375" cy="4845050"/>
              </a:xfrm>
              <a:custGeom>
                <a:avLst/>
                <a:gdLst>
                  <a:gd name="T0" fmla="*/ 0 w 770"/>
                  <a:gd name="T1" fmla="*/ 3052 h 3052"/>
                  <a:gd name="T2" fmla="*/ 770 w 770"/>
                  <a:gd name="T3" fmla="*/ 2273 h 3052"/>
                  <a:gd name="T4" fmla="*/ 770 w 770"/>
                  <a:gd name="T5" fmla="*/ 1901 h 3052"/>
                  <a:gd name="T6" fmla="*/ 770 w 770"/>
                  <a:gd name="T7" fmla="*/ 0 h 3052"/>
                  <a:gd name="T8" fmla="*/ 0 w 770"/>
                  <a:gd name="T9" fmla="*/ 777 h 3052"/>
                  <a:gd name="T10" fmla="*/ 0 w 770"/>
                  <a:gd name="T11" fmla="*/ 3052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" h="3052">
                    <a:moveTo>
                      <a:pt x="0" y="3052"/>
                    </a:moveTo>
                    <a:lnTo>
                      <a:pt x="770" y="2273"/>
                    </a:lnTo>
                    <a:lnTo>
                      <a:pt x="770" y="1901"/>
                    </a:lnTo>
                    <a:lnTo>
                      <a:pt x="770" y="0"/>
                    </a:lnTo>
                    <a:lnTo>
                      <a:pt x="0" y="777"/>
                    </a:lnTo>
                    <a:lnTo>
                      <a:pt x="0" y="3052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626" name="Freeform 625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1233488"/>
              </a:xfrm>
              <a:custGeom>
                <a:avLst/>
                <a:gdLst>
                  <a:gd name="T0" fmla="*/ 8475 w 8475"/>
                  <a:gd name="T1" fmla="*/ 0 h 777"/>
                  <a:gd name="T2" fmla="*/ 7705 w 8475"/>
                  <a:gd name="T3" fmla="*/ 777 h 777"/>
                  <a:gd name="T4" fmla="*/ 0 w 8475"/>
                  <a:gd name="T5" fmla="*/ 777 h 777"/>
                  <a:gd name="T6" fmla="*/ 778 w 8475"/>
                  <a:gd name="T7" fmla="*/ 0 h 777"/>
                  <a:gd name="T8" fmla="*/ 4237 w 8475"/>
                  <a:gd name="T9" fmla="*/ 0 h 777"/>
                  <a:gd name="T10" fmla="*/ 8475 w 8475"/>
                  <a:gd name="T11" fmla="*/ 0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75" h="777">
                    <a:moveTo>
                      <a:pt x="8475" y="0"/>
                    </a:moveTo>
                    <a:lnTo>
                      <a:pt x="7705" y="777"/>
                    </a:lnTo>
                    <a:lnTo>
                      <a:pt x="0" y="777"/>
                    </a:lnTo>
                    <a:lnTo>
                      <a:pt x="778" y="0"/>
                    </a:lnTo>
                    <a:lnTo>
                      <a:pt x="4237" y="0"/>
                    </a:lnTo>
                    <a:lnTo>
                      <a:pt x="847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627" name="Rectangle 626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10782300" cy="1912938"/>
              </a:xfrm>
              <a:prstGeom prst="rect">
                <a:avLst/>
              </a:pr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628" name="Rectangle 627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5389562" cy="1912938"/>
              </a:xfrm>
              <a:prstGeom prst="rect">
                <a:avLst/>
              </a:prstGeom>
              <a:solidFill>
                <a:srgbClr val="4B4A4B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629" name="Rectangle 628"/>
              <p:cNvSpPr>
                <a:spLocks noChangeArrowheads="1"/>
              </p:cNvSpPr>
              <p:nvPr/>
            </p:nvSpPr>
            <p:spPr bwMode="auto">
              <a:xfrm>
                <a:off x="13874750" y="2247900"/>
                <a:ext cx="604837" cy="619125"/>
              </a:xfrm>
              <a:prstGeom prst="rect">
                <a:avLst/>
              </a:prstGeom>
              <a:solidFill>
                <a:srgbClr val="60BA5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</p:grpSp>
        <p:grpSp>
          <p:nvGrpSpPr>
            <p:cNvPr id="558" name="Group 557"/>
            <p:cNvGrpSpPr/>
            <p:nvPr/>
          </p:nvGrpSpPr>
          <p:grpSpPr>
            <a:xfrm>
              <a:off x="838200" y="4294980"/>
              <a:ext cx="710289" cy="2032228"/>
              <a:chOff x="2133452" y="2908825"/>
              <a:chExt cx="710289" cy="2032228"/>
            </a:xfrm>
          </p:grpSpPr>
          <p:grpSp>
            <p:nvGrpSpPr>
              <p:cNvPr id="559" name="Group 558"/>
              <p:cNvGrpSpPr>
                <a:grpSpLocks noChangeAspect="1"/>
              </p:cNvGrpSpPr>
              <p:nvPr/>
            </p:nvGrpSpPr>
            <p:grpSpPr>
              <a:xfrm>
                <a:off x="2133452" y="4685265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614" name="Freeform 613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15" name="Freeform 614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16" name="Freeform 615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17" name="Freeform 616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18" name="Freeform 617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19" name="Rectangle 618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20" name="Rectangle 619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21" name="Rectangle 620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560" name="Group 559"/>
              <p:cNvGrpSpPr>
                <a:grpSpLocks noChangeAspect="1"/>
              </p:cNvGrpSpPr>
              <p:nvPr/>
            </p:nvGrpSpPr>
            <p:grpSpPr>
              <a:xfrm>
                <a:off x="2133452" y="4431487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606" name="Freeform 605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07" name="Freeform 606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08" name="Freeform 607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09" name="Freeform 608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10" name="Freeform 609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11" name="Rectangle 610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12" name="Rectangle 611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13" name="Rectangle 612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561" name="Group 560"/>
              <p:cNvGrpSpPr>
                <a:grpSpLocks noChangeAspect="1"/>
              </p:cNvGrpSpPr>
              <p:nvPr/>
            </p:nvGrpSpPr>
            <p:grpSpPr>
              <a:xfrm>
                <a:off x="2133452" y="4177710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598" name="Freeform 597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99" name="Freeform 598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00" name="Freeform 599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01" name="Freeform 600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02" name="Freeform 601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03" name="Rectangle 602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04" name="Rectangle 603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05" name="Rectangle 604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562" name="Group 561"/>
              <p:cNvGrpSpPr>
                <a:grpSpLocks noChangeAspect="1"/>
              </p:cNvGrpSpPr>
              <p:nvPr/>
            </p:nvGrpSpPr>
            <p:grpSpPr>
              <a:xfrm>
                <a:off x="2133452" y="3923933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590" name="Freeform 589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91" name="Freeform 590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92" name="Freeform 591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93" name="Freeform 592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94" name="Freeform 593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95" name="Rectangle 594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96" name="Rectangle 595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97" name="Rectangle 596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563" name="Group 562"/>
              <p:cNvGrpSpPr>
                <a:grpSpLocks noChangeAspect="1"/>
              </p:cNvGrpSpPr>
              <p:nvPr/>
            </p:nvGrpSpPr>
            <p:grpSpPr>
              <a:xfrm>
                <a:off x="2133452" y="3416379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582" name="Freeform 581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83" name="Freeform 582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84" name="Freeform 583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85" name="Freeform 584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86" name="Freeform 585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87" name="Rectangle 586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88" name="Rectangle 587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89" name="Rectangle 588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564" name="Group 563"/>
              <p:cNvGrpSpPr>
                <a:grpSpLocks noChangeAspect="1"/>
              </p:cNvGrpSpPr>
              <p:nvPr/>
            </p:nvGrpSpPr>
            <p:grpSpPr>
              <a:xfrm>
                <a:off x="2133452" y="3162602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574" name="Freeform 573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75" name="Freeform 574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76" name="Freeform 575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77" name="Freeform 576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78" name="Freeform 577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79" name="Rectangle 578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80" name="Rectangle 579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81" name="Rectangle 580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565" name="Group 564"/>
              <p:cNvGrpSpPr>
                <a:grpSpLocks noChangeAspect="1"/>
              </p:cNvGrpSpPr>
              <p:nvPr/>
            </p:nvGrpSpPr>
            <p:grpSpPr>
              <a:xfrm>
                <a:off x="2133452" y="2908825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566" name="Freeform 565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67" name="Freeform 566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68" name="Freeform 567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69" name="Freeform 568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70" name="Freeform 569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71" name="Rectangle 570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72" name="Rectangle 571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573" name="Rectangle 572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</p:grpSp>
      </p:grpSp>
      <p:grpSp>
        <p:nvGrpSpPr>
          <p:cNvPr id="630" name="Group 629"/>
          <p:cNvGrpSpPr/>
          <p:nvPr/>
        </p:nvGrpSpPr>
        <p:grpSpPr>
          <a:xfrm>
            <a:off x="8827970" y="4216335"/>
            <a:ext cx="710289" cy="2032228"/>
            <a:chOff x="838200" y="4294980"/>
            <a:chExt cx="710289" cy="2032228"/>
          </a:xfrm>
        </p:grpSpPr>
        <p:grpSp>
          <p:nvGrpSpPr>
            <p:cNvPr id="631" name="Group 630"/>
            <p:cNvGrpSpPr>
              <a:grpSpLocks noChangeAspect="1"/>
            </p:cNvGrpSpPr>
            <p:nvPr/>
          </p:nvGrpSpPr>
          <p:grpSpPr>
            <a:xfrm>
              <a:off x="838200" y="5056311"/>
              <a:ext cx="710289" cy="255788"/>
              <a:chOff x="12523788" y="-511175"/>
              <a:chExt cx="13454062" cy="4845051"/>
            </a:xfrm>
          </p:grpSpPr>
          <p:sp>
            <p:nvSpPr>
              <p:cNvPr id="696" name="Freeform 695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4845050"/>
              </a:xfrm>
              <a:custGeom>
                <a:avLst/>
                <a:gdLst>
                  <a:gd name="T0" fmla="*/ 778 w 8475"/>
                  <a:gd name="T1" fmla="*/ 0 h 3052"/>
                  <a:gd name="T2" fmla="*/ 0 w 8475"/>
                  <a:gd name="T3" fmla="*/ 777 h 3052"/>
                  <a:gd name="T4" fmla="*/ 0 w 8475"/>
                  <a:gd name="T5" fmla="*/ 777 h 3052"/>
                  <a:gd name="T6" fmla="*/ 0 w 8475"/>
                  <a:gd name="T7" fmla="*/ 3052 h 3052"/>
                  <a:gd name="T8" fmla="*/ 3851 w 8475"/>
                  <a:gd name="T9" fmla="*/ 3052 h 3052"/>
                  <a:gd name="T10" fmla="*/ 7705 w 8475"/>
                  <a:gd name="T11" fmla="*/ 3052 h 3052"/>
                  <a:gd name="T12" fmla="*/ 7705 w 8475"/>
                  <a:gd name="T13" fmla="*/ 3052 h 3052"/>
                  <a:gd name="T14" fmla="*/ 8475 w 8475"/>
                  <a:gd name="T15" fmla="*/ 2273 h 3052"/>
                  <a:gd name="T16" fmla="*/ 8475 w 8475"/>
                  <a:gd name="T17" fmla="*/ 0 h 3052"/>
                  <a:gd name="T18" fmla="*/ 778 w 8475"/>
                  <a:gd name="T19" fmla="*/ 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475" h="3052">
                    <a:moveTo>
                      <a:pt x="778" y="0"/>
                    </a:moveTo>
                    <a:lnTo>
                      <a:pt x="0" y="777"/>
                    </a:lnTo>
                    <a:lnTo>
                      <a:pt x="0" y="777"/>
                    </a:lnTo>
                    <a:lnTo>
                      <a:pt x="0" y="3052"/>
                    </a:lnTo>
                    <a:lnTo>
                      <a:pt x="3851" y="3052"/>
                    </a:lnTo>
                    <a:lnTo>
                      <a:pt x="7705" y="3052"/>
                    </a:lnTo>
                    <a:lnTo>
                      <a:pt x="7705" y="3052"/>
                    </a:lnTo>
                    <a:lnTo>
                      <a:pt x="8475" y="2273"/>
                    </a:lnTo>
                    <a:lnTo>
                      <a:pt x="8475" y="0"/>
                    </a:lnTo>
                    <a:lnTo>
                      <a:pt x="778" y="0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697" name="Freeform 696"/>
              <p:cNvSpPr>
                <a:spLocks/>
              </p:cNvSpPr>
              <p:nvPr/>
            </p:nvSpPr>
            <p:spPr bwMode="auto">
              <a:xfrm>
                <a:off x="12523788" y="722313"/>
                <a:ext cx="12231687" cy="3611563"/>
              </a:xfrm>
              <a:custGeom>
                <a:avLst/>
                <a:gdLst>
                  <a:gd name="T0" fmla="*/ 7705 w 7705"/>
                  <a:gd name="T1" fmla="*/ 2275 h 2275"/>
                  <a:gd name="T2" fmla="*/ 0 w 7705"/>
                  <a:gd name="T3" fmla="*/ 2275 h 2275"/>
                  <a:gd name="T4" fmla="*/ 0 w 7705"/>
                  <a:gd name="T5" fmla="*/ 1127 h 2275"/>
                  <a:gd name="T6" fmla="*/ 0 w 7705"/>
                  <a:gd name="T7" fmla="*/ 0 h 2275"/>
                  <a:gd name="T8" fmla="*/ 7705 w 7705"/>
                  <a:gd name="T9" fmla="*/ 0 h 2275"/>
                  <a:gd name="T10" fmla="*/ 7705 w 7705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5" h="2275">
                    <a:moveTo>
                      <a:pt x="7705" y="2275"/>
                    </a:moveTo>
                    <a:lnTo>
                      <a:pt x="0" y="2275"/>
                    </a:lnTo>
                    <a:lnTo>
                      <a:pt x="0" y="1127"/>
                    </a:lnTo>
                    <a:lnTo>
                      <a:pt x="0" y="0"/>
                    </a:lnTo>
                    <a:lnTo>
                      <a:pt x="7705" y="0"/>
                    </a:lnTo>
                    <a:lnTo>
                      <a:pt x="7705" y="2275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698" name="Freeform 697"/>
              <p:cNvSpPr>
                <a:spLocks/>
              </p:cNvSpPr>
              <p:nvPr/>
            </p:nvSpPr>
            <p:spPr bwMode="auto">
              <a:xfrm>
                <a:off x="18637250" y="722313"/>
                <a:ext cx="6118225" cy="3611563"/>
              </a:xfrm>
              <a:custGeom>
                <a:avLst/>
                <a:gdLst>
                  <a:gd name="T0" fmla="*/ 3854 w 3854"/>
                  <a:gd name="T1" fmla="*/ 2275 h 2275"/>
                  <a:gd name="T2" fmla="*/ 383 w 3854"/>
                  <a:gd name="T3" fmla="*/ 2275 h 2275"/>
                  <a:gd name="T4" fmla="*/ 0 w 3854"/>
                  <a:gd name="T5" fmla="*/ 2275 h 2275"/>
                  <a:gd name="T6" fmla="*/ 0 w 3854"/>
                  <a:gd name="T7" fmla="*/ 0 h 2275"/>
                  <a:gd name="T8" fmla="*/ 3854 w 3854"/>
                  <a:gd name="T9" fmla="*/ 0 h 2275"/>
                  <a:gd name="T10" fmla="*/ 3854 w 3854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54" h="2275">
                    <a:moveTo>
                      <a:pt x="3854" y="2275"/>
                    </a:moveTo>
                    <a:lnTo>
                      <a:pt x="383" y="2275"/>
                    </a:lnTo>
                    <a:lnTo>
                      <a:pt x="0" y="2275"/>
                    </a:lnTo>
                    <a:lnTo>
                      <a:pt x="0" y="0"/>
                    </a:lnTo>
                    <a:lnTo>
                      <a:pt x="3854" y="0"/>
                    </a:lnTo>
                    <a:lnTo>
                      <a:pt x="3854" y="2275"/>
                    </a:lnTo>
                    <a:close/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699" name="Freeform 698"/>
              <p:cNvSpPr>
                <a:spLocks/>
              </p:cNvSpPr>
              <p:nvPr/>
            </p:nvSpPr>
            <p:spPr bwMode="auto">
              <a:xfrm>
                <a:off x="24755475" y="-511175"/>
                <a:ext cx="1222375" cy="4845050"/>
              </a:xfrm>
              <a:custGeom>
                <a:avLst/>
                <a:gdLst>
                  <a:gd name="T0" fmla="*/ 0 w 770"/>
                  <a:gd name="T1" fmla="*/ 3052 h 3052"/>
                  <a:gd name="T2" fmla="*/ 770 w 770"/>
                  <a:gd name="T3" fmla="*/ 2273 h 3052"/>
                  <a:gd name="T4" fmla="*/ 770 w 770"/>
                  <a:gd name="T5" fmla="*/ 1901 h 3052"/>
                  <a:gd name="T6" fmla="*/ 770 w 770"/>
                  <a:gd name="T7" fmla="*/ 0 h 3052"/>
                  <a:gd name="T8" fmla="*/ 0 w 770"/>
                  <a:gd name="T9" fmla="*/ 777 h 3052"/>
                  <a:gd name="T10" fmla="*/ 0 w 770"/>
                  <a:gd name="T11" fmla="*/ 3052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" h="3052">
                    <a:moveTo>
                      <a:pt x="0" y="3052"/>
                    </a:moveTo>
                    <a:lnTo>
                      <a:pt x="770" y="2273"/>
                    </a:lnTo>
                    <a:lnTo>
                      <a:pt x="770" y="1901"/>
                    </a:lnTo>
                    <a:lnTo>
                      <a:pt x="770" y="0"/>
                    </a:lnTo>
                    <a:lnTo>
                      <a:pt x="0" y="777"/>
                    </a:lnTo>
                    <a:lnTo>
                      <a:pt x="0" y="3052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700" name="Freeform 699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1233488"/>
              </a:xfrm>
              <a:custGeom>
                <a:avLst/>
                <a:gdLst>
                  <a:gd name="T0" fmla="*/ 8475 w 8475"/>
                  <a:gd name="T1" fmla="*/ 0 h 777"/>
                  <a:gd name="T2" fmla="*/ 7705 w 8475"/>
                  <a:gd name="T3" fmla="*/ 777 h 777"/>
                  <a:gd name="T4" fmla="*/ 0 w 8475"/>
                  <a:gd name="T5" fmla="*/ 777 h 777"/>
                  <a:gd name="T6" fmla="*/ 778 w 8475"/>
                  <a:gd name="T7" fmla="*/ 0 h 777"/>
                  <a:gd name="T8" fmla="*/ 4237 w 8475"/>
                  <a:gd name="T9" fmla="*/ 0 h 777"/>
                  <a:gd name="T10" fmla="*/ 8475 w 8475"/>
                  <a:gd name="T11" fmla="*/ 0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75" h="777">
                    <a:moveTo>
                      <a:pt x="8475" y="0"/>
                    </a:moveTo>
                    <a:lnTo>
                      <a:pt x="7705" y="777"/>
                    </a:lnTo>
                    <a:lnTo>
                      <a:pt x="0" y="777"/>
                    </a:lnTo>
                    <a:lnTo>
                      <a:pt x="778" y="0"/>
                    </a:lnTo>
                    <a:lnTo>
                      <a:pt x="4237" y="0"/>
                    </a:lnTo>
                    <a:lnTo>
                      <a:pt x="847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701" name="Rectangle 700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10782300" cy="1912938"/>
              </a:xfrm>
              <a:prstGeom prst="rect">
                <a:avLst/>
              </a:pr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702" name="Rectangle 701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5389562" cy="1912938"/>
              </a:xfrm>
              <a:prstGeom prst="rect">
                <a:avLst/>
              </a:prstGeom>
              <a:solidFill>
                <a:srgbClr val="4B4A4B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703" name="Rectangle 702"/>
              <p:cNvSpPr>
                <a:spLocks noChangeArrowheads="1"/>
              </p:cNvSpPr>
              <p:nvPr/>
            </p:nvSpPr>
            <p:spPr bwMode="auto">
              <a:xfrm>
                <a:off x="13874750" y="2247900"/>
                <a:ext cx="604837" cy="619125"/>
              </a:xfrm>
              <a:prstGeom prst="rect">
                <a:avLst/>
              </a:prstGeom>
              <a:solidFill>
                <a:srgbClr val="60BA5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</p:grpSp>
        <p:grpSp>
          <p:nvGrpSpPr>
            <p:cNvPr id="632" name="Group 631"/>
            <p:cNvGrpSpPr/>
            <p:nvPr/>
          </p:nvGrpSpPr>
          <p:grpSpPr>
            <a:xfrm>
              <a:off x="838200" y="4294980"/>
              <a:ext cx="710289" cy="2032228"/>
              <a:chOff x="2133452" y="2908825"/>
              <a:chExt cx="710289" cy="2032228"/>
            </a:xfrm>
          </p:grpSpPr>
          <p:grpSp>
            <p:nvGrpSpPr>
              <p:cNvPr id="633" name="Group 632"/>
              <p:cNvGrpSpPr>
                <a:grpSpLocks noChangeAspect="1"/>
              </p:cNvGrpSpPr>
              <p:nvPr/>
            </p:nvGrpSpPr>
            <p:grpSpPr>
              <a:xfrm>
                <a:off x="2133452" y="4685265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688" name="Freeform 687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89" name="Freeform 688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90" name="Freeform 689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91" name="Freeform 690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92" name="Freeform 691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93" name="Rectangle 692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94" name="Rectangle 693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95" name="Rectangle 694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634" name="Group 633"/>
              <p:cNvGrpSpPr>
                <a:grpSpLocks noChangeAspect="1"/>
              </p:cNvGrpSpPr>
              <p:nvPr/>
            </p:nvGrpSpPr>
            <p:grpSpPr>
              <a:xfrm>
                <a:off x="2133452" y="4431487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680" name="Freeform 679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81" name="Freeform 680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82" name="Freeform 681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83" name="Freeform 682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84" name="Freeform 683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85" name="Rectangle 684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86" name="Rectangle 685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87" name="Rectangle 686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635" name="Group 634"/>
              <p:cNvGrpSpPr>
                <a:grpSpLocks noChangeAspect="1"/>
              </p:cNvGrpSpPr>
              <p:nvPr/>
            </p:nvGrpSpPr>
            <p:grpSpPr>
              <a:xfrm>
                <a:off x="2133452" y="4177710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672" name="Freeform 671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73" name="Freeform 672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74" name="Freeform 673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75" name="Freeform 674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76" name="Freeform 675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77" name="Rectangle 676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78" name="Rectangle 677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79" name="Rectangle 678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636" name="Group 635"/>
              <p:cNvGrpSpPr>
                <a:grpSpLocks noChangeAspect="1"/>
              </p:cNvGrpSpPr>
              <p:nvPr/>
            </p:nvGrpSpPr>
            <p:grpSpPr>
              <a:xfrm>
                <a:off x="2133452" y="3923933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664" name="Freeform 663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65" name="Freeform 664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66" name="Freeform 665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67" name="Freeform 666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68" name="Freeform 667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69" name="Rectangle 668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70" name="Rectangle 669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71" name="Rectangle 670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637" name="Group 636"/>
              <p:cNvGrpSpPr>
                <a:grpSpLocks noChangeAspect="1"/>
              </p:cNvGrpSpPr>
              <p:nvPr/>
            </p:nvGrpSpPr>
            <p:grpSpPr>
              <a:xfrm>
                <a:off x="2133452" y="3416379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656" name="Freeform 655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57" name="Freeform 656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58" name="Freeform 657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59" name="Freeform 658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60" name="Freeform 659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61" name="Rectangle 660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62" name="Rectangle 661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63" name="Rectangle 662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638" name="Group 637"/>
              <p:cNvGrpSpPr>
                <a:grpSpLocks noChangeAspect="1"/>
              </p:cNvGrpSpPr>
              <p:nvPr/>
            </p:nvGrpSpPr>
            <p:grpSpPr>
              <a:xfrm>
                <a:off x="2133452" y="3162602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648" name="Freeform 647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49" name="Freeform 648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50" name="Freeform 649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51" name="Freeform 650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52" name="Freeform 651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53" name="Rectangle 652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54" name="Rectangle 653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55" name="Rectangle 654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639" name="Group 638"/>
              <p:cNvGrpSpPr>
                <a:grpSpLocks noChangeAspect="1"/>
              </p:cNvGrpSpPr>
              <p:nvPr/>
            </p:nvGrpSpPr>
            <p:grpSpPr>
              <a:xfrm>
                <a:off x="2133452" y="2908825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640" name="Freeform 639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41" name="Freeform 640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42" name="Freeform 641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43" name="Freeform 642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44" name="Freeform 643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45" name="Rectangle 644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46" name="Rectangle 645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647" name="Rectangle 646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</p:grpSp>
      </p:grpSp>
      <p:grpSp>
        <p:nvGrpSpPr>
          <p:cNvPr id="704" name="Group 703"/>
          <p:cNvGrpSpPr/>
          <p:nvPr/>
        </p:nvGrpSpPr>
        <p:grpSpPr>
          <a:xfrm>
            <a:off x="9726034" y="4216335"/>
            <a:ext cx="710289" cy="2032228"/>
            <a:chOff x="838200" y="4294980"/>
            <a:chExt cx="710289" cy="2032228"/>
          </a:xfrm>
        </p:grpSpPr>
        <p:grpSp>
          <p:nvGrpSpPr>
            <p:cNvPr id="705" name="Group 704"/>
            <p:cNvGrpSpPr>
              <a:grpSpLocks noChangeAspect="1"/>
            </p:cNvGrpSpPr>
            <p:nvPr/>
          </p:nvGrpSpPr>
          <p:grpSpPr>
            <a:xfrm>
              <a:off x="838200" y="5056311"/>
              <a:ext cx="710289" cy="255788"/>
              <a:chOff x="12523788" y="-511175"/>
              <a:chExt cx="13454062" cy="4845051"/>
            </a:xfrm>
          </p:grpSpPr>
          <p:sp>
            <p:nvSpPr>
              <p:cNvPr id="770" name="Freeform 769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4845050"/>
              </a:xfrm>
              <a:custGeom>
                <a:avLst/>
                <a:gdLst>
                  <a:gd name="T0" fmla="*/ 778 w 8475"/>
                  <a:gd name="T1" fmla="*/ 0 h 3052"/>
                  <a:gd name="T2" fmla="*/ 0 w 8475"/>
                  <a:gd name="T3" fmla="*/ 777 h 3052"/>
                  <a:gd name="T4" fmla="*/ 0 w 8475"/>
                  <a:gd name="T5" fmla="*/ 777 h 3052"/>
                  <a:gd name="T6" fmla="*/ 0 w 8475"/>
                  <a:gd name="T7" fmla="*/ 3052 h 3052"/>
                  <a:gd name="T8" fmla="*/ 3851 w 8475"/>
                  <a:gd name="T9" fmla="*/ 3052 h 3052"/>
                  <a:gd name="T10" fmla="*/ 7705 w 8475"/>
                  <a:gd name="T11" fmla="*/ 3052 h 3052"/>
                  <a:gd name="T12" fmla="*/ 7705 w 8475"/>
                  <a:gd name="T13" fmla="*/ 3052 h 3052"/>
                  <a:gd name="T14" fmla="*/ 8475 w 8475"/>
                  <a:gd name="T15" fmla="*/ 2273 h 3052"/>
                  <a:gd name="T16" fmla="*/ 8475 w 8475"/>
                  <a:gd name="T17" fmla="*/ 0 h 3052"/>
                  <a:gd name="T18" fmla="*/ 778 w 8475"/>
                  <a:gd name="T19" fmla="*/ 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475" h="3052">
                    <a:moveTo>
                      <a:pt x="778" y="0"/>
                    </a:moveTo>
                    <a:lnTo>
                      <a:pt x="0" y="777"/>
                    </a:lnTo>
                    <a:lnTo>
                      <a:pt x="0" y="777"/>
                    </a:lnTo>
                    <a:lnTo>
                      <a:pt x="0" y="3052"/>
                    </a:lnTo>
                    <a:lnTo>
                      <a:pt x="3851" y="3052"/>
                    </a:lnTo>
                    <a:lnTo>
                      <a:pt x="7705" y="3052"/>
                    </a:lnTo>
                    <a:lnTo>
                      <a:pt x="7705" y="3052"/>
                    </a:lnTo>
                    <a:lnTo>
                      <a:pt x="8475" y="2273"/>
                    </a:lnTo>
                    <a:lnTo>
                      <a:pt x="8475" y="0"/>
                    </a:lnTo>
                    <a:lnTo>
                      <a:pt x="778" y="0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771" name="Freeform 770"/>
              <p:cNvSpPr>
                <a:spLocks/>
              </p:cNvSpPr>
              <p:nvPr/>
            </p:nvSpPr>
            <p:spPr bwMode="auto">
              <a:xfrm>
                <a:off x="12523788" y="722313"/>
                <a:ext cx="12231687" cy="3611563"/>
              </a:xfrm>
              <a:custGeom>
                <a:avLst/>
                <a:gdLst>
                  <a:gd name="T0" fmla="*/ 7705 w 7705"/>
                  <a:gd name="T1" fmla="*/ 2275 h 2275"/>
                  <a:gd name="T2" fmla="*/ 0 w 7705"/>
                  <a:gd name="T3" fmla="*/ 2275 h 2275"/>
                  <a:gd name="T4" fmla="*/ 0 w 7705"/>
                  <a:gd name="T5" fmla="*/ 1127 h 2275"/>
                  <a:gd name="T6" fmla="*/ 0 w 7705"/>
                  <a:gd name="T7" fmla="*/ 0 h 2275"/>
                  <a:gd name="T8" fmla="*/ 7705 w 7705"/>
                  <a:gd name="T9" fmla="*/ 0 h 2275"/>
                  <a:gd name="T10" fmla="*/ 7705 w 7705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5" h="2275">
                    <a:moveTo>
                      <a:pt x="7705" y="2275"/>
                    </a:moveTo>
                    <a:lnTo>
                      <a:pt x="0" y="2275"/>
                    </a:lnTo>
                    <a:lnTo>
                      <a:pt x="0" y="1127"/>
                    </a:lnTo>
                    <a:lnTo>
                      <a:pt x="0" y="0"/>
                    </a:lnTo>
                    <a:lnTo>
                      <a:pt x="7705" y="0"/>
                    </a:lnTo>
                    <a:lnTo>
                      <a:pt x="7705" y="2275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772" name="Freeform 771"/>
              <p:cNvSpPr>
                <a:spLocks/>
              </p:cNvSpPr>
              <p:nvPr/>
            </p:nvSpPr>
            <p:spPr bwMode="auto">
              <a:xfrm>
                <a:off x="18637250" y="722313"/>
                <a:ext cx="6118225" cy="3611563"/>
              </a:xfrm>
              <a:custGeom>
                <a:avLst/>
                <a:gdLst>
                  <a:gd name="T0" fmla="*/ 3854 w 3854"/>
                  <a:gd name="T1" fmla="*/ 2275 h 2275"/>
                  <a:gd name="T2" fmla="*/ 383 w 3854"/>
                  <a:gd name="T3" fmla="*/ 2275 h 2275"/>
                  <a:gd name="T4" fmla="*/ 0 w 3854"/>
                  <a:gd name="T5" fmla="*/ 2275 h 2275"/>
                  <a:gd name="T6" fmla="*/ 0 w 3854"/>
                  <a:gd name="T7" fmla="*/ 0 h 2275"/>
                  <a:gd name="T8" fmla="*/ 3854 w 3854"/>
                  <a:gd name="T9" fmla="*/ 0 h 2275"/>
                  <a:gd name="T10" fmla="*/ 3854 w 3854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54" h="2275">
                    <a:moveTo>
                      <a:pt x="3854" y="2275"/>
                    </a:moveTo>
                    <a:lnTo>
                      <a:pt x="383" y="2275"/>
                    </a:lnTo>
                    <a:lnTo>
                      <a:pt x="0" y="2275"/>
                    </a:lnTo>
                    <a:lnTo>
                      <a:pt x="0" y="0"/>
                    </a:lnTo>
                    <a:lnTo>
                      <a:pt x="3854" y="0"/>
                    </a:lnTo>
                    <a:lnTo>
                      <a:pt x="3854" y="2275"/>
                    </a:lnTo>
                    <a:close/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773" name="Freeform 772"/>
              <p:cNvSpPr>
                <a:spLocks/>
              </p:cNvSpPr>
              <p:nvPr/>
            </p:nvSpPr>
            <p:spPr bwMode="auto">
              <a:xfrm>
                <a:off x="24755475" y="-511175"/>
                <a:ext cx="1222375" cy="4845050"/>
              </a:xfrm>
              <a:custGeom>
                <a:avLst/>
                <a:gdLst>
                  <a:gd name="T0" fmla="*/ 0 w 770"/>
                  <a:gd name="T1" fmla="*/ 3052 h 3052"/>
                  <a:gd name="T2" fmla="*/ 770 w 770"/>
                  <a:gd name="T3" fmla="*/ 2273 h 3052"/>
                  <a:gd name="T4" fmla="*/ 770 w 770"/>
                  <a:gd name="T5" fmla="*/ 1901 h 3052"/>
                  <a:gd name="T6" fmla="*/ 770 w 770"/>
                  <a:gd name="T7" fmla="*/ 0 h 3052"/>
                  <a:gd name="T8" fmla="*/ 0 w 770"/>
                  <a:gd name="T9" fmla="*/ 777 h 3052"/>
                  <a:gd name="T10" fmla="*/ 0 w 770"/>
                  <a:gd name="T11" fmla="*/ 3052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" h="3052">
                    <a:moveTo>
                      <a:pt x="0" y="3052"/>
                    </a:moveTo>
                    <a:lnTo>
                      <a:pt x="770" y="2273"/>
                    </a:lnTo>
                    <a:lnTo>
                      <a:pt x="770" y="1901"/>
                    </a:lnTo>
                    <a:lnTo>
                      <a:pt x="770" y="0"/>
                    </a:lnTo>
                    <a:lnTo>
                      <a:pt x="0" y="777"/>
                    </a:lnTo>
                    <a:lnTo>
                      <a:pt x="0" y="3052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774" name="Freeform 773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1233488"/>
              </a:xfrm>
              <a:custGeom>
                <a:avLst/>
                <a:gdLst>
                  <a:gd name="T0" fmla="*/ 8475 w 8475"/>
                  <a:gd name="T1" fmla="*/ 0 h 777"/>
                  <a:gd name="T2" fmla="*/ 7705 w 8475"/>
                  <a:gd name="T3" fmla="*/ 777 h 777"/>
                  <a:gd name="T4" fmla="*/ 0 w 8475"/>
                  <a:gd name="T5" fmla="*/ 777 h 777"/>
                  <a:gd name="T6" fmla="*/ 778 w 8475"/>
                  <a:gd name="T7" fmla="*/ 0 h 777"/>
                  <a:gd name="T8" fmla="*/ 4237 w 8475"/>
                  <a:gd name="T9" fmla="*/ 0 h 777"/>
                  <a:gd name="T10" fmla="*/ 8475 w 8475"/>
                  <a:gd name="T11" fmla="*/ 0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75" h="777">
                    <a:moveTo>
                      <a:pt x="8475" y="0"/>
                    </a:moveTo>
                    <a:lnTo>
                      <a:pt x="7705" y="777"/>
                    </a:lnTo>
                    <a:lnTo>
                      <a:pt x="0" y="777"/>
                    </a:lnTo>
                    <a:lnTo>
                      <a:pt x="778" y="0"/>
                    </a:lnTo>
                    <a:lnTo>
                      <a:pt x="4237" y="0"/>
                    </a:lnTo>
                    <a:lnTo>
                      <a:pt x="847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775" name="Rectangle 774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10782300" cy="1912938"/>
              </a:xfrm>
              <a:prstGeom prst="rect">
                <a:avLst/>
              </a:pr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776" name="Rectangle 775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5389562" cy="1912938"/>
              </a:xfrm>
              <a:prstGeom prst="rect">
                <a:avLst/>
              </a:prstGeom>
              <a:solidFill>
                <a:srgbClr val="4B4A4B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777" name="Rectangle 776"/>
              <p:cNvSpPr>
                <a:spLocks noChangeArrowheads="1"/>
              </p:cNvSpPr>
              <p:nvPr/>
            </p:nvSpPr>
            <p:spPr bwMode="auto">
              <a:xfrm>
                <a:off x="13874750" y="2247900"/>
                <a:ext cx="604837" cy="619125"/>
              </a:xfrm>
              <a:prstGeom prst="rect">
                <a:avLst/>
              </a:prstGeom>
              <a:solidFill>
                <a:srgbClr val="60BA5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</p:grpSp>
        <p:grpSp>
          <p:nvGrpSpPr>
            <p:cNvPr id="706" name="Group 705"/>
            <p:cNvGrpSpPr/>
            <p:nvPr/>
          </p:nvGrpSpPr>
          <p:grpSpPr>
            <a:xfrm>
              <a:off x="838200" y="4294980"/>
              <a:ext cx="710289" cy="2032228"/>
              <a:chOff x="2133452" y="2908825"/>
              <a:chExt cx="710289" cy="2032228"/>
            </a:xfrm>
          </p:grpSpPr>
          <p:grpSp>
            <p:nvGrpSpPr>
              <p:cNvPr id="707" name="Group 706"/>
              <p:cNvGrpSpPr>
                <a:grpSpLocks noChangeAspect="1"/>
              </p:cNvGrpSpPr>
              <p:nvPr/>
            </p:nvGrpSpPr>
            <p:grpSpPr>
              <a:xfrm>
                <a:off x="2133452" y="4685265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762" name="Freeform 761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63" name="Freeform 762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64" name="Freeform 763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65" name="Freeform 764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66" name="Freeform 765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67" name="Rectangle 766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68" name="Rectangle 767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69" name="Rectangle 768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708" name="Group 707"/>
              <p:cNvGrpSpPr>
                <a:grpSpLocks noChangeAspect="1"/>
              </p:cNvGrpSpPr>
              <p:nvPr/>
            </p:nvGrpSpPr>
            <p:grpSpPr>
              <a:xfrm>
                <a:off x="2133452" y="4431487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754" name="Freeform 753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55" name="Freeform 754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56" name="Freeform 755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57" name="Freeform 756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58" name="Freeform 757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59" name="Rectangle 758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60" name="Rectangle 759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61" name="Rectangle 760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709" name="Group 708"/>
              <p:cNvGrpSpPr>
                <a:grpSpLocks noChangeAspect="1"/>
              </p:cNvGrpSpPr>
              <p:nvPr/>
            </p:nvGrpSpPr>
            <p:grpSpPr>
              <a:xfrm>
                <a:off x="2133452" y="4177710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746" name="Freeform 745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47" name="Freeform 746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48" name="Freeform 747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49" name="Freeform 748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50" name="Freeform 749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51" name="Rectangle 750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52" name="Rectangle 751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53" name="Rectangle 752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710" name="Group 709"/>
              <p:cNvGrpSpPr>
                <a:grpSpLocks noChangeAspect="1"/>
              </p:cNvGrpSpPr>
              <p:nvPr/>
            </p:nvGrpSpPr>
            <p:grpSpPr>
              <a:xfrm>
                <a:off x="2133452" y="3923933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738" name="Freeform 737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39" name="Freeform 738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40" name="Freeform 739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41" name="Freeform 740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42" name="Freeform 741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43" name="Rectangle 742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44" name="Rectangle 743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45" name="Rectangle 744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711" name="Group 710"/>
              <p:cNvGrpSpPr>
                <a:grpSpLocks noChangeAspect="1"/>
              </p:cNvGrpSpPr>
              <p:nvPr/>
            </p:nvGrpSpPr>
            <p:grpSpPr>
              <a:xfrm>
                <a:off x="2133452" y="3416379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730" name="Freeform 729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31" name="Freeform 730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32" name="Freeform 731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33" name="Freeform 732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34" name="Freeform 733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35" name="Rectangle 734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36" name="Rectangle 735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37" name="Rectangle 736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712" name="Group 711"/>
              <p:cNvGrpSpPr>
                <a:grpSpLocks noChangeAspect="1"/>
              </p:cNvGrpSpPr>
              <p:nvPr/>
            </p:nvGrpSpPr>
            <p:grpSpPr>
              <a:xfrm>
                <a:off x="2133452" y="3162602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722" name="Freeform 721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23" name="Freeform 722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24" name="Freeform 723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25" name="Freeform 724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26" name="Freeform 725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27" name="Rectangle 726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28" name="Rectangle 727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29" name="Rectangle 728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713" name="Group 712"/>
              <p:cNvGrpSpPr>
                <a:grpSpLocks noChangeAspect="1"/>
              </p:cNvGrpSpPr>
              <p:nvPr/>
            </p:nvGrpSpPr>
            <p:grpSpPr>
              <a:xfrm>
                <a:off x="2133452" y="2908825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714" name="Freeform 713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15" name="Freeform 714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16" name="Freeform 715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17" name="Freeform 716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18" name="Freeform 717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19" name="Rectangle 718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20" name="Rectangle 719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21" name="Rectangle 720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</p:grpSp>
      </p:grpSp>
      <p:grpSp>
        <p:nvGrpSpPr>
          <p:cNvPr id="778" name="Group 777"/>
          <p:cNvGrpSpPr/>
          <p:nvPr/>
        </p:nvGrpSpPr>
        <p:grpSpPr>
          <a:xfrm>
            <a:off x="10624098" y="4216335"/>
            <a:ext cx="710289" cy="2032228"/>
            <a:chOff x="838200" y="4294980"/>
            <a:chExt cx="710289" cy="2032228"/>
          </a:xfrm>
        </p:grpSpPr>
        <p:grpSp>
          <p:nvGrpSpPr>
            <p:cNvPr id="779" name="Group 778"/>
            <p:cNvGrpSpPr>
              <a:grpSpLocks noChangeAspect="1"/>
            </p:cNvGrpSpPr>
            <p:nvPr/>
          </p:nvGrpSpPr>
          <p:grpSpPr>
            <a:xfrm>
              <a:off x="838200" y="5056311"/>
              <a:ext cx="710289" cy="255788"/>
              <a:chOff x="12523788" y="-511175"/>
              <a:chExt cx="13454062" cy="4845051"/>
            </a:xfrm>
          </p:grpSpPr>
          <p:sp>
            <p:nvSpPr>
              <p:cNvPr id="844" name="Freeform 843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4845050"/>
              </a:xfrm>
              <a:custGeom>
                <a:avLst/>
                <a:gdLst>
                  <a:gd name="T0" fmla="*/ 778 w 8475"/>
                  <a:gd name="T1" fmla="*/ 0 h 3052"/>
                  <a:gd name="T2" fmla="*/ 0 w 8475"/>
                  <a:gd name="T3" fmla="*/ 777 h 3052"/>
                  <a:gd name="T4" fmla="*/ 0 w 8475"/>
                  <a:gd name="T5" fmla="*/ 777 h 3052"/>
                  <a:gd name="T6" fmla="*/ 0 w 8475"/>
                  <a:gd name="T7" fmla="*/ 3052 h 3052"/>
                  <a:gd name="T8" fmla="*/ 3851 w 8475"/>
                  <a:gd name="T9" fmla="*/ 3052 h 3052"/>
                  <a:gd name="T10" fmla="*/ 7705 w 8475"/>
                  <a:gd name="T11" fmla="*/ 3052 h 3052"/>
                  <a:gd name="T12" fmla="*/ 7705 w 8475"/>
                  <a:gd name="T13" fmla="*/ 3052 h 3052"/>
                  <a:gd name="T14" fmla="*/ 8475 w 8475"/>
                  <a:gd name="T15" fmla="*/ 2273 h 3052"/>
                  <a:gd name="T16" fmla="*/ 8475 w 8475"/>
                  <a:gd name="T17" fmla="*/ 0 h 3052"/>
                  <a:gd name="T18" fmla="*/ 778 w 8475"/>
                  <a:gd name="T19" fmla="*/ 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475" h="3052">
                    <a:moveTo>
                      <a:pt x="778" y="0"/>
                    </a:moveTo>
                    <a:lnTo>
                      <a:pt x="0" y="777"/>
                    </a:lnTo>
                    <a:lnTo>
                      <a:pt x="0" y="777"/>
                    </a:lnTo>
                    <a:lnTo>
                      <a:pt x="0" y="3052"/>
                    </a:lnTo>
                    <a:lnTo>
                      <a:pt x="3851" y="3052"/>
                    </a:lnTo>
                    <a:lnTo>
                      <a:pt x="7705" y="3052"/>
                    </a:lnTo>
                    <a:lnTo>
                      <a:pt x="7705" y="3052"/>
                    </a:lnTo>
                    <a:lnTo>
                      <a:pt x="8475" y="2273"/>
                    </a:lnTo>
                    <a:lnTo>
                      <a:pt x="8475" y="0"/>
                    </a:lnTo>
                    <a:lnTo>
                      <a:pt x="778" y="0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845" name="Freeform 844"/>
              <p:cNvSpPr>
                <a:spLocks/>
              </p:cNvSpPr>
              <p:nvPr/>
            </p:nvSpPr>
            <p:spPr bwMode="auto">
              <a:xfrm>
                <a:off x="12523788" y="722313"/>
                <a:ext cx="12231687" cy="3611563"/>
              </a:xfrm>
              <a:custGeom>
                <a:avLst/>
                <a:gdLst>
                  <a:gd name="T0" fmla="*/ 7705 w 7705"/>
                  <a:gd name="T1" fmla="*/ 2275 h 2275"/>
                  <a:gd name="T2" fmla="*/ 0 w 7705"/>
                  <a:gd name="T3" fmla="*/ 2275 h 2275"/>
                  <a:gd name="T4" fmla="*/ 0 w 7705"/>
                  <a:gd name="T5" fmla="*/ 1127 h 2275"/>
                  <a:gd name="T6" fmla="*/ 0 w 7705"/>
                  <a:gd name="T7" fmla="*/ 0 h 2275"/>
                  <a:gd name="T8" fmla="*/ 7705 w 7705"/>
                  <a:gd name="T9" fmla="*/ 0 h 2275"/>
                  <a:gd name="T10" fmla="*/ 7705 w 7705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5" h="2275">
                    <a:moveTo>
                      <a:pt x="7705" y="2275"/>
                    </a:moveTo>
                    <a:lnTo>
                      <a:pt x="0" y="2275"/>
                    </a:lnTo>
                    <a:lnTo>
                      <a:pt x="0" y="1127"/>
                    </a:lnTo>
                    <a:lnTo>
                      <a:pt x="0" y="0"/>
                    </a:lnTo>
                    <a:lnTo>
                      <a:pt x="7705" y="0"/>
                    </a:lnTo>
                    <a:lnTo>
                      <a:pt x="7705" y="2275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846" name="Freeform 845"/>
              <p:cNvSpPr>
                <a:spLocks/>
              </p:cNvSpPr>
              <p:nvPr/>
            </p:nvSpPr>
            <p:spPr bwMode="auto">
              <a:xfrm>
                <a:off x="18637250" y="722313"/>
                <a:ext cx="6118225" cy="3611563"/>
              </a:xfrm>
              <a:custGeom>
                <a:avLst/>
                <a:gdLst>
                  <a:gd name="T0" fmla="*/ 3854 w 3854"/>
                  <a:gd name="T1" fmla="*/ 2275 h 2275"/>
                  <a:gd name="T2" fmla="*/ 383 w 3854"/>
                  <a:gd name="T3" fmla="*/ 2275 h 2275"/>
                  <a:gd name="T4" fmla="*/ 0 w 3854"/>
                  <a:gd name="T5" fmla="*/ 2275 h 2275"/>
                  <a:gd name="T6" fmla="*/ 0 w 3854"/>
                  <a:gd name="T7" fmla="*/ 0 h 2275"/>
                  <a:gd name="T8" fmla="*/ 3854 w 3854"/>
                  <a:gd name="T9" fmla="*/ 0 h 2275"/>
                  <a:gd name="T10" fmla="*/ 3854 w 3854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54" h="2275">
                    <a:moveTo>
                      <a:pt x="3854" y="2275"/>
                    </a:moveTo>
                    <a:lnTo>
                      <a:pt x="383" y="2275"/>
                    </a:lnTo>
                    <a:lnTo>
                      <a:pt x="0" y="2275"/>
                    </a:lnTo>
                    <a:lnTo>
                      <a:pt x="0" y="0"/>
                    </a:lnTo>
                    <a:lnTo>
                      <a:pt x="3854" y="0"/>
                    </a:lnTo>
                    <a:lnTo>
                      <a:pt x="3854" y="2275"/>
                    </a:lnTo>
                    <a:close/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847" name="Freeform 846"/>
              <p:cNvSpPr>
                <a:spLocks/>
              </p:cNvSpPr>
              <p:nvPr/>
            </p:nvSpPr>
            <p:spPr bwMode="auto">
              <a:xfrm>
                <a:off x="24755475" y="-511175"/>
                <a:ext cx="1222375" cy="4845050"/>
              </a:xfrm>
              <a:custGeom>
                <a:avLst/>
                <a:gdLst>
                  <a:gd name="T0" fmla="*/ 0 w 770"/>
                  <a:gd name="T1" fmla="*/ 3052 h 3052"/>
                  <a:gd name="T2" fmla="*/ 770 w 770"/>
                  <a:gd name="T3" fmla="*/ 2273 h 3052"/>
                  <a:gd name="T4" fmla="*/ 770 w 770"/>
                  <a:gd name="T5" fmla="*/ 1901 h 3052"/>
                  <a:gd name="T6" fmla="*/ 770 w 770"/>
                  <a:gd name="T7" fmla="*/ 0 h 3052"/>
                  <a:gd name="T8" fmla="*/ 0 w 770"/>
                  <a:gd name="T9" fmla="*/ 777 h 3052"/>
                  <a:gd name="T10" fmla="*/ 0 w 770"/>
                  <a:gd name="T11" fmla="*/ 3052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" h="3052">
                    <a:moveTo>
                      <a:pt x="0" y="3052"/>
                    </a:moveTo>
                    <a:lnTo>
                      <a:pt x="770" y="2273"/>
                    </a:lnTo>
                    <a:lnTo>
                      <a:pt x="770" y="1901"/>
                    </a:lnTo>
                    <a:lnTo>
                      <a:pt x="770" y="0"/>
                    </a:lnTo>
                    <a:lnTo>
                      <a:pt x="0" y="777"/>
                    </a:lnTo>
                    <a:lnTo>
                      <a:pt x="0" y="3052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848" name="Freeform 847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1233488"/>
              </a:xfrm>
              <a:custGeom>
                <a:avLst/>
                <a:gdLst>
                  <a:gd name="T0" fmla="*/ 8475 w 8475"/>
                  <a:gd name="T1" fmla="*/ 0 h 777"/>
                  <a:gd name="T2" fmla="*/ 7705 w 8475"/>
                  <a:gd name="T3" fmla="*/ 777 h 777"/>
                  <a:gd name="T4" fmla="*/ 0 w 8475"/>
                  <a:gd name="T5" fmla="*/ 777 h 777"/>
                  <a:gd name="T6" fmla="*/ 778 w 8475"/>
                  <a:gd name="T7" fmla="*/ 0 h 777"/>
                  <a:gd name="T8" fmla="*/ 4237 w 8475"/>
                  <a:gd name="T9" fmla="*/ 0 h 777"/>
                  <a:gd name="T10" fmla="*/ 8475 w 8475"/>
                  <a:gd name="T11" fmla="*/ 0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75" h="777">
                    <a:moveTo>
                      <a:pt x="8475" y="0"/>
                    </a:moveTo>
                    <a:lnTo>
                      <a:pt x="7705" y="777"/>
                    </a:lnTo>
                    <a:lnTo>
                      <a:pt x="0" y="777"/>
                    </a:lnTo>
                    <a:lnTo>
                      <a:pt x="778" y="0"/>
                    </a:lnTo>
                    <a:lnTo>
                      <a:pt x="4237" y="0"/>
                    </a:lnTo>
                    <a:lnTo>
                      <a:pt x="847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849" name="Rectangle 848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10782300" cy="1912938"/>
              </a:xfrm>
              <a:prstGeom prst="rect">
                <a:avLst/>
              </a:pr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850" name="Rectangle 849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5389562" cy="1912938"/>
              </a:xfrm>
              <a:prstGeom prst="rect">
                <a:avLst/>
              </a:prstGeom>
              <a:solidFill>
                <a:srgbClr val="4B4A4B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851" name="Rectangle 850"/>
              <p:cNvSpPr>
                <a:spLocks noChangeArrowheads="1"/>
              </p:cNvSpPr>
              <p:nvPr/>
            </p:nvSpPr>
            <p:spPr bwMode="auto">
              <a:xfrm>
                <a:off x="13874750" y="2247900"/>
                <a:ext cx="604837" cy="619125"/>
              </a:xfrm>
              <a:prstGeom prst="rect">
                <a:avLst/>
              </a:prstGeom>
              <a:solidFill>
                <a:srgbClr val="60BA5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</p:grpSp>
        <p:grpSp>
          <p:nvGrpSpPr>
            <p:cNvPr id="780" name="Group 779"/>
            <p:cNvGrpSpPr/>
            <p:nvPr/>
          </p:nvGrpSpPr>
          <p:grpSpPr>
            <a:xfrm>
              <a:off x="838200" y="4294980"/>
              <a:ext cx="710289" cy="2032228"/>
              <a:chOff x="2133452" y="2908825"/>
              <a:chExt cx="710289" cy="2032228"/>
            </a:xfrm>
          </p:grpSpPr>
          <p:grpSp>
            <p:nvGrpSpPr>
              <p:cNvPr id="781" name="Group 780"/>
              <p:cNvGrpSpPr>
                <a:grpSpLocks noChangeAspect="1"/>
              </p:cNvGrpSpPr>
              <p:nvPr/>
            </p:nvGrpSpPr>
            <p:grpSpPr>
              <a:xfrm>
                <a:off x="2133452" y="4685265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836" name="Freeform 835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37" name="Freeform 836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38" name="Freeform 837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39" name="Freeform 838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40" name="Freeform 839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41" name="Rectangle 840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42" name="Rectangle 841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43" name="Rectangle 842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782" name="Group 781"/>
              <p:cNvGrpSpPr>
                <a:grpSpLocks noChangeAspect="1"/>
              </p:cNvGrpSpPr>
              <p:nvPr/>
            </p:nvGrpSpPr>
            <p:grpSpPr>
              <a:xfrm>
                <a:off x="2133452" y="4431487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828" name="Freeform 827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29" name="Freeform 828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30" name="Freeform 829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31" name="Freeform 830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32" name="Freeform 831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33" name="Rectangle 832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34" name="Rectangle 833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35" name="Rectangle 834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783" name="Group 782"/>
              <p:cNvGrpSpPr>
                <a:grpSpLocks noChangeAspect="1"/>
              </p:cNvGrpSpPr>
              <p:nvPr/>
            </p:nvGrpSpPr>
            <p:grpSpPr>
              <a:xfrm>
                <a:off x="2133452" y="4177710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820" name="Freeform 819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21" name="Freeform 820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22" name="Freeform 821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23" name="Freeform 822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24" name="Freeform 823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25" name="Rectangle 824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26" name="Rectangle 825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27" name="Rectangle 826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784" name="Group 783"/>
              <p:cNvGrpSpPr>
                <a:grpSpLocks noChangeAspect="1"/>
              </p:cNvGrpSpPr>
              <p:nvPr/>
            </p:nvGrpSpPr>
            <p:grpSpPr>
              <a:xfrm>
                <a:off x="2133452" y="3923933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812" name="Freeform 811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13" name="Freeform 812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14" name="Freeform 813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15" name="Freeform 814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16" name="Freeform 815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17" name="Rectangle 816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18" name="Rectangle 817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19" name="Rectangle 818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785" name="Group 784"/>
              <p:cNvGrpSpPr>
                <a:grpSpLocks noChangeAspect="1"/>
              </p:cNvGrpSpPr>
              <p:nvPr/>
            </p:nvGrpSpPr>
            <p:grpSpPr>
              <a:xfrm>
                <a:off x="2133452" y="3416379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804" name="Freeform 803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05" name="Freeform 804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06" name="Freeform 805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07" name="Freeform 806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08" name="Freeform 807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09" name="Rectangle 808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10" name="Rectangle 809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11" name="Rectangle 810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786" name="Group 785"/>
              <p:cNvGrpSpPr>
                <a:grpSpLocks noChangeAspect="1"/>
              </p:cNvGrpSpPr>
              <p:nvPr/>
            </p:nvGrpSpPr>
            <p:grpSpPr>
              <a:xfrm>
                <a:off x="2133452" y="3162602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796" name="Freeform 795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97" name="Freeform 796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98" name="Freeform 797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99" name="Freeform 798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00" name="Freeform 799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01" name="Rectangle 800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02" name="Rectangle 801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803" name="Rectangle 802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787" name="Group 786"/>
              <p:cNvGrpSpPr>
                <a:grpSpLocks noChangeAspect="1"/>
              </p:cNvGrpSpPr>
              <p:nvPr/>
            </p:nvGrpSpPr>
            <p:grpSpPr>
              <a:xfrm>
                <a:off x="2133452" y="2908825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788" name="Freeform 787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89" name="Freeform 788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90" name="Freeform 789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91" name="Freeform 790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92" name="Freeform 791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93" name="Rectangle 792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94" name="Rectangle 793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795" name="Rectangle 794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</p:grpSp>
      </p:grpSp>
      <p:pic>
        <p:nvPicPr>
          <p:cNvPr id="852" name="Picture 8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9432" y="3726657"/>
            <a:ext cx="736358" cy="489678"/>
          </a:xfrm>
          <a:prstGeom prst="rect">
            <a:avLst/>
          </a:prstGeom>
        </p:spPr>
      </p:pic>
      <p:pic>
        <p:nvPicPr>
          <p:cNvPr id="854" name="Picture 8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6465" y="3726657"/>
            <a:ext cx="736358" cy="489678"/>
          </a:xfrm>
          <a:prstGeom prst="rect">
            <a:avLst/>
          </a:prstGeom>
        </p:spPr>
      </p:pic>
      <p:pic>
        <p:nvPicPr>
          <p:cNvPr id="855" name="Picture 8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3498" y="3726657"/>
            <a:ext cx="736358" cy="489678"/>
          </a:xfrm>
          <a:prstGeom prst="rect">
            <a:avLst/>
          </a:prstGeom>
        </p:spPr>
      </p:pic>
      <p:pic>
        <p:nvPicPr>
          <p:cNvPr id="856" name="Picture 8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0531" y="3726657"/>
            <a:ext cx="736358" cy="489678"/>
          </a:xfrm>
          <a:prstGeom prst="rect">
            <a:avLst/>
          </a:prstGeom>
        </p:spPr>
      </p:pic>
      <p:pic>
        <p:nvPicPr>
          <p:cNvPr id="857" name="Picture 8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7564" y="3726657"/>
            <a:ext cx="736358" cy="489678"/>
          </a:xfrm>
          <a:prstGeom prst="rect">
            <a:avLst/>
          </a:prstGeom>
        </p:spPr>
      </p:pic>
      <p:pic>
        <p:nvPicPr>
          <p:cNvPr id="858" name="Picture 8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4595" y="3726657"/>
            <a:ext cx="736358" cy="489678"/>
          </a:xfrm>
          <a:prstGeom prst="rect">
            <a:avLst/>
          </a:prstGeom>
        </p:spPr>
      </p:pic>
      <p:grpSp>
        <p:nvGrpSpPr>
          <p:cNvPr id="98" name="Group 97"/>
          <p:cNvGrpSpPr/>
          <p:nvPr/>
        </p:nvGrpSpPr>
        <p:grpSpPr>
          <a:xfrm flipH="1">
            <a:off x="5507775" y="2414037"/>
            <a:ext cx="5387168" cy="1310371"/>
            <a:chOff x="-1757577" y="2416286"/>
            <a:chExt cx="5387168" cy="1310371"/>
          </a:xfrm>
        </p:grpSpPr>
        <p:cxnSp>
          <p:nvCxnSpPr>
            <p:cNvPr id="231" name="Straight Connector 230"/>
            <p:cNvCxnSpPr>
              <a:stCxn id="852" idx="0"/>
            </p:cNvCxnSpPr>
            <p:nvPr/>
          </p:nvCxnSpPr>
          <p:spPr>
            <a:xfrm flipV="1">
              <a:off x="-1757577" y="2416286"/>
              <a:ext cx="5379228" cy="1310371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9" name="Straight Connector 858"/>
            <p:cNvCxnSpPr>
              <a:stCxn id="854" idx="0"/>
            </p:cNvCxnSpPr>
            <p:nvPr/>
          </p:nvCxnSpPr>
          <p:spPr>
            <a:xfrm flipV="1">
              <a:off x="-860544" y="2425528"/>
              <a:ext cx="4485161" cy="1301129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0" name="Straight Connector 859"/>
            <p:cNvCxnSpPr>
              <a:stCxn id="855" idx="0"/>
            </p:cNvCxnSpPr>
            <p:nvPr/>
          </p:nvCxnSpPr>
          <p:spPr>
            <a:xfrm flipV="1">
              <a:off x="36489" y="2454815"/>
              <a:ext cx="3593102" cy="1271842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1" name="Straight Connector 860"/>
            <p:cNvCxnSpPr>
              <a:stCxn id="856" idx="0"/>
            </p:cNvCxnSpPr>
            <p:nvPr/>
          </p:nvCxnSpPr>
          <p:spPr>
            <a:xfrm flipV="1">
              <a:off x="933522" y="2485439"/>
              <a:ext cx="2688129" cy="1241218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2" name="Straight Connector 861"/>
            <p:cNvCxnSpPr>
              <a:stCxn id="857" idx="0"/>
            </p:cNvCxnSpPr>
            <p:nvPr/>
          </p:nvCxnSpPr>
          <p:spPr>
            <a:xfrm flipV="1">
              <a:off x="1830555" y="2480329"/>
              <a:ext cx="1798005" cy="1246328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3" name="Straight Connector 862"/>
            <p:cNvCxnSpPr>
              <a:stCxn id="858" idx="0"/>
            </p:cNvCxnSpPr>
            <p:nvPr/>
          </p:nvCxnSpPr>
          <p:spPr>
            <a:xfrm flipV="1">
              <a:off x="2727586" y="2480329"/>
              <a:ext cx="894065" cy="1246328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2" name="Picture 1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4309" y="2175421"/>
            <a:ext cx="1075955" cy="715510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91748" y="1778115"/>
            <a:ext cx="1121967" cy="1121967"/>
          </a:xfrm>
          <a:prstGeom prst="rect">
            <a:avLst/>
          </a:prstGeom>
        </p:spPr>
      </p:pic>
      <p:cxnSp>
        <p:nvCxnSpPr>
          <p:cNvPr id="103" name="Straight Arrow Connector 102"/>
          <p:cNvCxnSpPr/>
          <p:nvPr/>
        </p:nvCxnSpPr>
        <p:spPr>
          <a:xfrm>
            <a:off x="2226415" y="2482368"/>
            <a:ext cx="3502873" cy="6603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1" name="Group 450"/>
          <p:cNvGrpSpPr/>
          <p:nvPr/>
        </p:nvGrpSpPr>
        <p:grpSpPr>
          <a:xfrm>
            <a:off x="2535972" y="2611511"/>
            <a:ext cx="2979743" cy="4019428"/>
            <a:chOff x="2535972" y="2611511"/>
            <a:chExt cx="2979743" cy="4019428"/>
          </a:xfrm>
        </p:grpSpPr>
        <p:grpSp>
          <p:nvGrpSpPr>
            <p:cNvPr id="96" name="Group 95"/>
            <p:cNvGrpSpPr/>
            <p:nvPr/>
          </p:nvGrpSpPr>
          <p:grpSpPr>
            <a:xfrm>
              <a:off x="3454970" y="4182995"/>
              <a:ext cx="710289" cy="2032228"/>
              <a:chOff x="9702653" y="3624802"/>
              <a:chExt cx="710289" cy="2032228"/>
            </a:xfrm>
          </p:grpSpPr>
          <p:grpSp>
            <p:nvGrpSpPr>
              <p:cNvPr id="156" name="Group 155"/>
              <p:cNvGrpSpPr>
                <a:grpSpLocks noChangeAspect="1"/>
              </p:cNvGrpSpPr>
              <p:nvPr/>
            </p:nvGrpSpPr>
            <p:grpSpPr>
              <a:xfrm>
                <a:off x="9702653" y="4386133"/>
                <a:ext cx="710289" cy="255788"/>
                <a:chOff x="12523788" y="-511175"/>
                <a:chExt cx="13454062" cy="4845051"/>
              </a:xfrm>
            </p:grpSpPr>
            <p:sp>
              <p:nvSpPr>
                <p:cNvPr id="157" name="Freeform 156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4845050"/>
                </a:xfrm>
                <a:custGeom>
                  <a:avLst/>
                  <a:gdLst>
                    <a:gd name="T0" fmla="*/ 778 w 8475"/>
                    <a:gd name="T1" fmla="*/ 0 h 3052"/>
                    <a:gd name="T2" fmla="*/ 0 w 8475"/>
                    <a:gd name="T3" fmla="*/ 777 h 3052"/>
                    <a:gd name="T4" fmla="*/ 0 w 8475"/>
                    <a:gd name="T5" fmla="*/ 777 h 3052"/>
                    <a:gd name="T6" fmla="*/ 0 w 8475"/>
                    <a:gd name="T7" fmla="*/ 3052 h 3052"/>
                    <a:gd name="T8" fmla="*/ 3851 w 8475"/>
                    <a:gd name="T9" fmla="*/ 3052 h 3052"/>
                    <a:gd name="T10" fmla="*/ 7705 w 8475"/>
                    <a:gd name="T11" fmla="*/ 3052 h 3052"/>
                    <a:gd name="T12" fmla="*/ 7705 w 8475"/>
                    <a:gd name="T13" fmla="*/ 3052 h 3052"/>
                    <a:gd name="T14" fmla="*/ 8475 w 8475"/>
                    <a:gd name="T15" fmla="*/ 2273 h 3052"/>
                    <a:gd name="T16" fmla="*/ 8475 w 8475"/>
                    <a:gd name="T17" fmla="*/ 0 h 3052"/>
                    <a:gd name="T18" fmla="*/ 778 w 8475"/>
                    <a:gd name="T19" fmla="*/ 0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475" h="3052">
                      <a:moveTo>
                        <a:pt x="778" y="0"/>
                      </a:moveTo>
                      <a:lnTo>
                        <a:pt x="0" y="777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lnTo>
                        <a:pt x="3851" y="3052"/>
                      </a:lnTo>
                      <a:lnTo>
                        <a:pt x="7705" y="3052"/>
                      </a:lnTo>
                      <a:lnTo>
                        <a:pt x="7705" y="3052"/>
                      </a:lnTo>
                      <a:lnTo>
                        <a:pt x="8475" y="2273"/>
                      </a:lnTo>
                      <a:lnTo>
                        <a:pt x="8475" y="0"/>
                      </a:lnTo>
                      <a:lnTo>
                        <a:pt x="778" y="0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158" name="Freeform 157"/>
                <p:cNvSpPr>
                  <a:spLocks/>
                </p:cNvSpPr>
                <p:nvPr/>
              </p:nvSpPr>
              <p:spPr bwMode="auto">
                <a:xfrm>
                  <a:off x="12523788" y="722313"/>
                  <a:ext cx="12231687" cy="3611563"/>
                </a:xfrm>
                <a:custGeom>
                  <a:avLst/>
                  <a:gdLst>
                    <a:gd name="T0" fmla="*/ 7705 w 7705"/>
                    <a:gd name="T1" fmla="*/ 2275 h 2275"/>
                    <a:gd name="T2" fmla="*/ 0 w 7705"/>
                    <a:gd name="T3" fmla="*/ 2275 h 2275"/>
                    <a:gd name="T4" fmla="*/ 0 w 7705"/>
                    <a:gd name="T5" fmla="*/ 1127 h 2275"/>
                    <a:gd name="T6" fmla="*/ 0 w 7705"/>
                    <a:gd name="T7" fmla="*/ 0 h 2275"/>
                    <a:gd name="T8" fmla="*/ 7705 w 7705"/>
                    <a:gd name="T9" fmla="*/ 0 h 2275"/>
                    <a:gd name="T10" fmla="*/ 7705 w 7705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5" h="2275">
                      <a:moveTo>
                        <a:pt x="7705" y="2275"/>
                      </a:moveTo>
                      <a:lnTo>
                        <a:pt x="0" y="2275"/>
                      </a:lnTo>
                      <a:lnTo>
                        <a:pt x="0" y="1127"/>
                      </a:lnTo>
                      <a:lnTo>
                        <a:pt x="0" y="0"/>
                      </a:lnTo>
                      <a:lnTo>
                        <a:pt x="7705" y="0"/>
                      </a:lnTo>
                      <a:lnTo>
                        <a:pt x="7705" y="2275"/>
                      </a:lnTo>
                      <a:close/>
                    </a:path>
                  </a:pathLst>
                </a:custGeom>
                <a:solidFill>
                  <a:srgbClr val="636363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159" name="Freeform 158"/>
                <p:cNvSpPr>
                  <a:spLocks/>
                </p:cNvSpPr>
                <p:nvPr/>
              </p:nvSpPr>
              <p:spPr bwMode="auto">
                <a:xfrm>
                  <a:off x="18637250" y="722313"/>
                  <a:ext cx="6118225" cy="3611563"/>
                </a:xfrm>
                <a:custGeom>
                  <a:avLst/>
                  <a:gdLst>
                    <a:gd name="T0" fmla="*/ 3854 w 3854"/>
                    <a:gd name="T1" fmla="*/ 2275 h 2275"/>
                    <a:gd name="T2" fmla="*/ 383 w 3854"/>
                    <a:gd name="T3" fmla="*/ 2275 h 2275"/>
                    <a:gd name="T4" fmla="*/ 0 w 3854"/>
                    <a:gd name="T5" fmla="*/ 2275 h 2275"/>
                    <a:gd name="T6" fmla="*/ 0 w 3854"/>
                    <a:gd name="T7" fmla="*/ 0 h 2275"/>
                    <a:gd name="T8" fmla="*/ 3854 w 3854"/>
                    <a:gd name="T9" fmla="*/ 0 h 2275"/>
                    <a:gd name="T10" fmla="*/ 3854 w 3854"/>
                    <a:gd name="T11" fmla="*/ 2275 h 2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854" h="2275">
                      <a:moveTo>
                        <a:pt x="3854" y="2275"/>
                      </a:moveTo>
                      <a:lnTo>
                        <a:pt x="383" y="2275"/>
                      </a:lnTo>
                      <a:lnTo>
                        <a:pt x="0" y="2275"/>
                      </a:lnTo>
                      <a:lnTo>
                        <a:pt x="0" y="0"/>
                      </a:lnTo>
                      <a:lnTo>
                        <a:pt x="3854" y="0"/>
                      </a:lnTo>
                      <a:lnTo>
                        <a:pt x="3854" y="2275"/>
                      </a:lnTo>
                      <a:close/>
                    </a:path>
                  </a:pathLst>
                </a:custGeom>
                <a:solidFill>
                  <a:srgbClr val="5C5D5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160" name="Freeform 159"/>
                <p:cNvSpPr>
                  <a:spLocks/>
                </p:cNvSpPr>
                <p:nvPr/>
              </p:nvSpPr>
              <p:spPr bwMode="auto">
                <a:xfrm>
                  <a:off x="24755475" y="-511175"/>
                  <a:ext cx="1222375" cy="4845050"/>
                </a:xfrm>
                <a:custGeom>
                  <a:avLst/>
                  <a:gdLst>
                    <a:gd name="T0" fmla="*/ 0 w 770"/>
                    <a:gd name="T1" fmla="*/ 3052 h 3052"/>
                    <a:gd name="T2" fmla="*/ 770 w 770"/>
                    <a:gd name="T3" fmla="*/ 2273 h 3052"/>
                    <a:gd name="T4" fmla="*/ 770 w 770"/>
                    <a:gd name="T5" fmla="*/ 1901 h 3052"/>
                    <a:gd name="T6" fmla="*/ 770 w 770"/>
                    <a:gd name="T7" fmla="*/ 0 h 3052"/>
                    <a:gd name="T8" fmla="*/ 0 w 770"/>
                    <a:gd name="T9" fmla="*/ 777 h 3052"/>
                    <a:gd name="T10" fmla="*/ 0 w 770"/>
                    <a:gd name="T11" fmla="*/ 3052 h 30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70" h="3052">
                      <a:moveTo>
                        <a:pt x="0" y="3052"/>
                      </a:moveTo>
                      <a:lnTo>
                        <a:pt x="770" y="2273"/>
                      </a:lnTo>
                      <a:lnTo>
                        <a:pt x="770" y="1901"/>
                      </a:lnTo>
                      <a:lnTo>
                        <a:pt x="770" y="0"/>
                      </a:lnTo>
                      <a:lnTo>
                        <a:pt x="0" y="777"/>
                      </a:lnTo>
                      <a:lnTo>
                        <a:pt x="0" y="3052"/>
                      </a:lnTo>
                      <a:close/>
                    </a:path>
                  </a:pathLst>
                </a:cu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161" name="Freeform 160"/>
                <p:cNvSpPr>
                  <a:spLocks/>
                </p:cNvSpPr>
                <p:nvPr/>
              </p:nvSpPr>
              <p:spPr bwMode="auto">
                <a:xfrm>
                  <a:off x="12523788" y="-511175"/>
                  <a:ext cx="13454062" cy="1233488"/>
                </a:xfrm>
                <a:custGeom>
                  <a:avLst/>
                  <a:gdLst>
                    <a:gd name="T0" fmla="*/ 8475 w 8475"/>
                    <a:gd name="T1" fmla="*/ 0 h 777"/>
                    <a:gd name="T2" fmla="*/ 7705 w 8475"/>
                    <a:gd name="T3" fmla="*/ 777 h 777"/>
                    <a:gd name="T4" fmla="*/ 0 w 8475"/>
                    <a:gd name="T5" fmla="*/ 777 h 777"/>
                    <a:gd name="T6" fmla="*/ 778 w 8475"/>
                    <a:gd name="T7" fmla="*/ 0 h 777"/>
                    <a:gd name="T8" fmla="*/ 4237 w 8475"/>
                    <a:gd name="T9" fmla="*/ 0 h 777"/>
                    <a:gd name="T10" fmla="*/ 8475 w 8475"/>
                    <a:gd name="T11" fmla="*/ 0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75" h="777">
                      <a:moveTo>
                        <a:pt x="8475" y="0"/>
                      </a:moveTo>
                      <a:lnTo>
                        <a:pt x="7705" y="777"/>
                      </a:lnTo>
                      <a:lnTo>
                        <a:pt x="0" y="777"/>
                      </a:lnTo>
                      <a:lnTo>
                        <a:pt x="778" y="0"/>
                      </a:lnTo>
                      <a:lnTo>
                        <a:pt x="4237" y="0"/>
                      </a:lnTo>
                      <a:lnTo>
                        <a:pt x="8475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162" name="Rectangle 161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10782300" cy="1912938"/>
                </a:xfrm>
                <a:prstGeom prst="rect">
                  <a:avLst/>
                </a:prstGeom>
                <a:solidFill>
                  <a:srgbClr val="3D3D3D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163" name="Rectangle 162"/>
                <p:cNvSpPr>
                  <a:spLocks noChangeArrowheads="1"/>
                </p:cNvSpPr>
                <p:nvPr/>
              </p:nvSpPr>
              <p:spPr bwMode="auto">
                <a:xfrm>
                  <a:off x="13247688" y="1601788"/>
                  <a:ext cx="5389562" cy="1912938"/>
                </a:xfrm>
                <a:prstGeom prst="rect">
                  <a:avLst/>
                </a:prstGeom>
                <a:solidFill>
                  <a:srgbClr val="4B4A4B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  <p:sp>
              <p:nvSpPr>
                <p:cNvPr id="164" name="Rectangle 163"/>
                <p:cNvSpPr>
                  <a:spLocks noChangeArrowheads="1"/>
                </p:cNvSpPr>
                <p:nvPr/>
              </p:nvSpPr>
              <p:spPr bwMode="auto">
                <a:xfrm>
                  <a:off x="13874750" y="2247900"/>
                  <a:ext cx="604837" cy="619125"/>
                </a:xfrm>
                <a:prstGeom prst="rect">
                  <a:avLst/>
                </a:prstGeom>
                <a:solidFill>
                  <a:srgbClr val="60BA5A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700"/>
                </a:p>
              </p:txBody>
            </p:sp>
          </p:grpSp>
          <p:grpSp>
            <p:nvGrpSpPr>
              <p:cNvPr id="165" name="Group 164"/>
              <p:cNvGrpSpPr/>
              <p:nvPr/>
            </p:nvGrpSpPr>
            <p:grpSpPr>
              <a:xfrm>
                <a:off x="9702653" y="3624802"/>
                <a:ext cx="710289" cy="2032228"/>
                <a:chOff x="2133452" y="2908825"/>
                <a:chExt cx="710289" cy="2032228"/>
              </a:xfrm>
            </p:grpSpPr>
            <p:grpSp>
              <p:nvGrpSpPr>
                <p:cNvPr id="166" name="Group 165"/>
                <p:cNvGrpSpPr>
                  <a:grpSpLocks noChangeAspect="1"/>
                </p:cNvGrpSpPr>
                <p:nvPr/>
              </p:nvGrpSpPr>
              <p:grpSpPr>
                <a:xfrm>
                  <a:off x="2133452" y="4685265"/>
                  <a:ext cx="710289" cy="255788"/>
                  <a:chOff x="12523788" y="-511175"/>
                  <a:chExt cx="13454062" cy="4845051"/>
                </a:xfrm>
              </p:grpSpPr>
              <p:sp>
                <p:nvSpPr>
                  <p:cNvPr id="221" name="Freeform 220"/>
                  <p:cNvSpPr>
                    <a:spLocks/>
                  </p:cNvSpPr>
                  <p:nvPr/>
                </p:nvSpPr>
                <p:spPr bwMode="auto">
                  <a:xfrm>
                    <a:off x="12523788" y="-511175"/>
                    <a:ext cx="13454062" cy="4845050"/>
                  </a:xfrm>
                  <a:custGeom>
                    <a:avLst/>
                    <a:gdLst>
                      <a:gd name="T0" fmla="*/ 778 w 8475"/>
                      <a:gd name="T1" fmla="*/ 0 h 3052"/>
                      <a:gd name="T2" fmla="*/ 0 w 8475"/>
                      <a:gd name="T3" fmla="*/ 777 h 3052"/>
                      <a:gd name="T4" fmla="*/ 0 w 8475"/>
                      <a:gd name="T5" fmla="*/ 777 h 3052"/>
                      <a:gd name="T6" fmla="*/ 0 w 8475"/>
                      <a:gd name="T7" fmla="*/ 3052 h 3052"/>
                      <a:gd name="T8" fmla="*/ 3851 w 8475"/>
                      <a:gd name="T9" fmla="*/ 3052 h 3052"/>
                      <a:gd name="T10" fmla="*/ 7705 w 8475"/>
                      <a:gd name="T11" fmla="*/ 3052 h 3052"/>
                      <a:gd name="T12" fmla="*/ 7705 w 8475"/>
                      <a:gd name="T13" fmla="*/ 3052 h 3052"/>
                      <a:gd name="T14" fmla="*/ 8475 w 8475"/>
                      <a:gd name="T15" fmla="*/ 2273 h 3052"/>
                      <a:gd name="T16" fmla="*/ 8475 w 8475"/>
                      <a:gd name="T17" fmla="*/ 0 h 3052"/>
                      <a:gd name="T18" fmla="*/ 778 w 8475"/>
                      <a:gd name="T19" fmla="*/ 0 h 30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475" h="3052">
                        <a:moveTo>
                          <a:pt x="778" y="0"/>
                        </a:moveTo>
                        <a:lnTo>
                          <a:pt x="0" y="777"/>
                        </a:lnTo>
                        <a:lnTo>
                          <a:pt x="0" y="777"/>
                        </a:lnTo>
                        <a:lnTo>
                          <a:pt x="0" y="3052"/>
                        </a:lnTo>
                        <a:lnTo>
                          <a:pt x="3851" y="3052"/>
                        </a:lnTo>
                        <a:lnTo>
                          <a:pt x="7705" y="3052"/>
                        </a:lnTo>
                        <a:lnTo>
                          <a:pt x="7705" y="3052"/>
                        </a:lnTo>
                        <a:lnTo>
                          <a:pt x="8475" y="2273"/>
                        </a:lnTo>
                        <a:lnTo>
                          <a:pt x="8475" y="0"/>
                        </a:lnTo>
                        <a:lnTo>
                          <a:pt x="778" y="0"/>
                        </a:lnTo>
                        <a:close/>
                      </a:path>
                    </a:pathLst>
                  </a:custGeom>
                  <a:solidFill>
                    <a:srgbClr val="636363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00"/>
                  </a:p>
                </p:txBody>
              </p:sp>
              <p:sp>
                <p:nvSpPr>
                  <p:cNvPr id="222" name="Freeform 221"/>
                  <p:cNvSpPr>
                    <a:spLocks/>
                  </p:cNvSpPr>
                  <p:nvPr/>
                </p:nvSpPr>
                <p:spPr bwMode="auto">
                  <a:xfrm>
                    <a:off x="12523788" y="722313"/>
                    <a:ext cx="12231687" cy="3611563"/>
                  </a:xfrm>
                  <a:custGeom>
                    <a:avLst/>
                    <a:gdLst>
                      <a:gd name="T0" fmla="*/ 7705 w 7705"/>
                      <a:gd name="T1" fmla="*/ 2275 h 2275"/>
                      <a:gd name="T2" fmla="*/ 0 w 7705"/>
                      <a:gd name="T3" fmla="*/ 2275 h 2275"/>
                      <a:gd name="T4" fmla="*/ 0 w 7705"/>
                      <a:gd name="T5" fmla="*/ 1127 h 2275"/>
                      <a:gd name="T6" fmla="*/ 0 w 7705"/>
                      <a:gd name="T7" fmla="*/ 0 h 2275"/>
                      <a:gd name="T8" fmla="*/ 7705 w 7705"/>
                      <a:gd name="T9" fmla="*/ 0 h 2275"/>
                      <a:gd name="T10" fmla="*/ 7705 w 7705"/>
                      <a:gd name="T11" fmla="*/ 2275 h 22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705" h="2275">
                        <a:moveTo>
                          <a:pt x="7705" y="2275"/>
                        </a:moveTo>
                        <a:lnTo>
                          <a:pt x="0" y="2275"/>
                        </a:lnTo>
                        <a:lnTo>
                          <a:pt x="0" y="1127"/>
                        </a:lnTo>
                        <a:lnTo>
                          <a:pt x="0" y="0"/>
                        </a:lnTo>
                        <a:lnTo>
                          <a:pt x="7705" y="0"/>
                        </a:lnTo>
                        <a:lnTo>
                          <a:pt x="7705" y="2275"/>
                        </a:lnTo>
                        <a:close/>
                      </a:path>
                    </a:pathLst>
                  </a:custGeom>
                  <a:solidFill>
                    <a:srgbClr val="636363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00"/>
                  </a:p>
                </p:txBody>
              </p:sp>
              <p:sp>
                <p:nvSpPr>
                  <p:cNvPr id="223" name="Freeform 222"/>
                  <p:cNvSpPr>
                    <a:spLocks/>
                  </p:cNvSpPr>
                  <p:nvPr/>
                </p:nvSpPr>
                <p:spPr bwMode="auto">
                  <a:xfrm>
                    <a:off x="18637250" y="722313"/>
                    <a:ext cx="6118225" cy="3611563"/>
                  </a:xfrm>
                  <a:custGeom>
                    <a:avLst/>
                    <a:gdLst>
                      <a:gd name="T0" fmla="*/ 3854 w 3854"/>
                      <a:gd name="T1" fmla="*/ 2275 h 2275"/>
                      <a:gd name="T2" fmla="*/ 383 w 3854"/>
                      <a:gd name="T3" fmla="*/ 2275 h 2275"/>
                      <a:gd name="T4" fmla="*/ 0 w 3854"/>
                      <a:gd name="T5" fmla="*/ 2275 h 2275"/>
                      <a:gd name="T6" fmla="*/ 0 w 3854"/>
                      <a:gd name="T7" fmla="*/ 0 h 2275"/>
                      <a:gd name="T8" fmla="*/ 3854 w 3854"/>
                      <a:gd name="T9" fmla="*/ 0 h 2275"/>
                      <a:gd name="T10" fmla="*/ 3854 w 3854"/>
                      <a:gd name="T11" fmla="*/ 2275 h 22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3854" h="2275">
                        <a:moveTo>
                          <a:pt x="3854" y="2275"/>
                        </a:moveTo>
                        <a:lnTo>
                          <a:pt x="383" y="2275"/>
                        </a:lnTo>
                        <a:lnTo>
                          <a:pt x="0" y="2275"/>
                        </a:lnTo>
                        <a:lnTo>
                          <a:pt x="0" y="0"/>
                        </a:lnTo>
                        <a:lnTo>
                          <a:pt x="3854" y="0"/>
                        </a:lnTo>
                        <a:lnTo>
                          <a:pt x="3854" y="2275"/>
                        </a:lnTo>
                        <a:close/>
                      </a:path>
                    </a:pathLst>
                  </a:custGeom>
                  <a:solidFill>
                    <a:srgbClr val="5C5D5D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00"/>
                  </a:p>
                </p:txBody>
              </p:sp>
              <p:sp>
                <p:nvSpPr>
                  <p:cNvPr id="224" name="Freeform 223"/>
                  <p:cNvSpPr>
                    <a:spLocks/>
                  </p:cNvSpPr>
                  <p:nvPr/>
                </p:nvSpPr>
                <p:spPr bwMode="auto">
                  <a:xfrm>
                    <a:off x="24755475" y="-511175"/>
                    <a:ext cx="1222375" cy="4845050"/>
                  </a:xfrm>
                  <a:custGeom>
                    <a:avLst/>
                    <a:gdLst>
                      <a:gd name="T0" fmla="*/ 0 w 770"/>
                      <a:gd name="T1" fmla="*/ 3052 h 3052"/>
                      <a:gd name="T2" fmla="*/ 770 w 770"/>
                      <a:gd name="T3" fmla="*/ 2273 h 3052"/>
                      <a:gd name="T4" fmla="*/ 770 w 770"/>
                      <a:gd name="T5" fmla="*/ 1901 h 3052"/>
                      <a:gd name="T6" fmla="*/ 770 w 770"/>
                      <a:gd name="T7" fmla="*/ 0 h 3052"/>
                      <a:gd name="T8" fmla="*/ 0 w 770"/>
                      <a:gd name="T9" fmla="*/ 777 h 3052"/>
                      <a:gd name="T10" fmla="*/ 0 w 770"/>
                      <a:gd name="T11" fmla="*/ 3052 h 30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70" h="3052">
                        <a:moveTo>
                          <a:pt x="0" y="3052"/>
                        </a:moveTo>
                        <a:lnTo>
                          <a:pt x="770" y="2273"/>
                        </a:lnTo>
                        <a:lnTo>
                          <a:pt x="770" y="1901"/>
                        </a:lnTo>
                        <a:lnTo>
                          <a:pt x="770" y="0"/>
                        </a:lnTo>
                        <a:lnTo>
                          <a:pt x="0" y="777"/>
                        </a:lnTo>
                        <a:lnTo>
                          <a:pt x="0" y="3052"/>
                        </a:lnTo>
                        <a:close/>
                      </a:path>
                    </a:pathLst>
                  </a:custGeom>
                  <a:solidFill>
                    <a:srgbClr val="3D3D3D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00"/>
                  </a:p>
                </p:txBody>
              </p:sp>
              <p:sp>
                <p:nvSpPr>
                  <p:cNvPr id="225" name="Freeform 224"/>
                  <p:cNvSpPr>
                    <a:spLocks/>
                  </p:cNvSpPr>
                  <p:nvPr/>
                </p:nvSpPr>
                <p:spPr bwMode="auto">
                  <a:xfrm>
                    <a:off x="12523788" y="-511175"/>
                    <a:ext cx="13454062" cy="1233488"/>
                  </a:xfrm>
                  <a:custGeom>
                    <a:avLst/>
                    <a:gdLst>
                      <a:gd name="T0" fmla="*/ 8475 w 8475"/>
                      <a:gd name="T1" fmla="*/ 0 h 777"/>
                      <a:gd name="T2" fmla="*/ 7705 w 8475"/>
                      <a:gd name="T3" fmla="*/ 777 h 777"/>
                      <a:gd name="T4" fmla="*/ 0 w 8475"/>
                      <a:gd name="T5" fmla="*/ 777 h 777"/>
                      <a:gd name="T6" fmla="*/ 778 w 8475"/>
                      <a:gd name="T7" fmla="*/ 0 h 777"/>
                      <a:gd name="T8" fmla="*/ 4237 w 8475"/>
                      <a:gd name="T9" fmla="*/ 0 h 777"/>
                      <a:gd name="T10" fmla="*/ 8475 w 8475"/>
                      <a:gd name="T11" fmla="*/ 0 h 7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8475" h="777">
                        <a:moveTo>
                          <a:pt x="8475" y="0"/>
                        </a:moveTo>
                        <a:lnTo>
                          <a:pt x="7705" y="777"/>
                        </a:lnTo>
                        <a:lnTo>
                          <a:pt x="0" y="777"/>
                        </a:lnTo>
                        <a:lnTo>
                          <a:pt x="778" y="0"/>
                        </a:lnTo>
                        <a:lnTo>
                          <a:pt x="4237" y="0"/>
                        </a:lnTo>
                        <a:lnTo>
                          <a:pt x="8475" y="0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00"/>
                  </a:p>
                </p:txBody>
              </p:sp>
              <p:sp>
                <p:nvSpPr>
                  <p:cNvPr id="226" name="Rectangle 225"/>
                  <p:cNvSpPr>
                    <a:spLocks noChangeArrowheads="1"/>
                  </p:cNvSpPr>
                  <p:nvPr/>
                </p:nvSpPr>
                <p:spPr bwMode="auto">
                  <a:xfrm>
                    <a:off x="13247688" y="1601788"/>
                    <a:ext cx="10782300" cy="1912938"/>
                  </a:xfrm>
                  <a:prstGeom prst="rect">
                    <a:avLst/>
                  </a:prstGeom>
                  <a:solidFill>
                    <a:srgbClr val="3D3D3D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00"/>
                  </a:p>
                </p:txBody>
              </p:sp>
              <p:sp>
                <p:nvSpPr>
                  <p:cNvPr id="227" name="Rectangle 226"/>
                  <p:cNvSpPr>
                    <a:spLocks noChangeArrowheads="1"/>
                  </p:cNvSpPr>
                  <p:nvPr/>
                </p:nvSpPr>
                <p:spPr bwMode="auto">
                  <a:xfrm>
                    <a:off x="13247688" y="1601788"/>
                    <a:ext cx="5389562" cy="1912938"/>
                  </a:xfrm>
                  <a:prstGeom prst="rect">
                    <a:avLst/>
                  </a:prstGeom>
                  <a:solidFill>
                    <a:srgbClr val="4B4A4B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00"/>
                  </a:p>
                </p:txBody>
              </p:sp>
              <p:sp>
                <p:nvSpPr>
                  <p:cNvPr id="228" name="Rectangle 227"/>
                  <p:cNvSpPr>
                    <a:spLocks noChangeArrowheads="1"/>
                  </p:cNvSpPr>
                  <p:nvPr/>
                </p:nvSpPr>
                <p:spPr bwMode="auto">
                  <a:xfrm>
                    <a:off x="13874750" y="2247900"/>
                    <a:ext cx="604837" cy="619125"/>
                  </a:xfrm>
                  <a:prstGeom prst="rect">
                    <a:avLst/>
                  </a:prstGeom>
                  <a:solidFill>
                    <a:srgbClr val="60BA5A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00"/>
                  </a:p>
                </p:txBody>
              </p:sp>
            </p:grpSp>
            <p:grpSp>
              <p:nvGrpSpPr>
                <p:cNvPr id="167" name="Group 166"/>
                <p:cNvGrpSpPr>
                  <a:grpSpLocks noChangeAspect="1"/>
                </p:cNvGrpSpPr>
                <p:nvPr/>
              </p:nvGrpSpPr>
              <p:grpSpPr>
                <a:xfrm>
                  <a:off x="2133452" y="4431487"/>
                  <a:ext cx="710289" cy="255788"/>
                  <a:chOff x="12523788" y="-511175"/>
                  <a:chExt cx="13454062" cy="4845051"/>
                </a:xfrm>
              </p:grpSpPr>
              <p:sp>
                <p:nvSpPr>
                  <p:cNvPr id="213" name="Freeform 212"/>
                  <p:cNvSpPr>
                    <a:spLocks/>
                  </p:cNvSpPr>
                  <p:nvPr/>
                </p:nvSpPr>
                <p:spPr bwMode="auto">
                  <a:xfrm>
                    <a:off x="12523788" y="-511175"/>
                    <a:ext cx="13454062" cy="4845050"/>
                  </a:xfrm>
                  <a:custGeom>
                    <a:avLst/>
                    <a:gdLst>
                      <a:gd name="T0" fmla="*/ 778 w 8475"/>
                      <a:gd name="T1" fmla="*/ 0 h 3052"/>
                      <a:gd name="T2" fmla="*/ 0 w 8475"/>
                      <a:gd name="T3" fmla="*/ 777 h 3052"/>
                      <a:gd name="T4" fmla="*/ 0 w 8475"/>
                      <a:gd name="T5" fmla="*/ 777 h 3052"/>
                      <a:gd name="T6" fmla="*/ 0 w 8475"/>
                      <a:gd name="T7" fmla="*/ 3052 h 3052"/>
                      <a:gd name="T8" fmla="*/ 3851 w 8475"/>
                      <a:gd name="T9" fmla="*/ 3052 h 3052"/>
                      <a:gd name="T10" fmla="*/ 7705 w 8475"/>
                      <a:gd name="T11" fmla="*/ 3052 h 3052"/>
                      <a:gd name="T12" fmla="*/ 7705 w 8475"/>
                      <a:gd name="T13" fmla="*/ 3052 h 3052"/>
                      <a:gd name="T14" fmla="*/ 8475 w 8475"/>
                      <a:gd name="T15" fmla="*/ 2273 h 3052"/>
                      <a:gd name="T16" fmla="*/ 8475 w 8475"/>
                      <a:gd name="T17" fmla="*/ 0 h 3052"/>
                      <a:gd name="T18" fmla="*/ 778 w 8475"/>
                      <a:gd name="T19" fmla="*/ 0 h 30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475" h="3052">
                        <a:moveTo>
                          <a:pt x="778" y="0"/>
                        </a:moveTo>
                        <a:lnTo>
                          <a:pt x="0" y="777"/>
                        </a:lnTo>
                        <a:lnTo>
                          <a:pt x="0" y="777"/>
                        </a:lnTo>
                        <a:lnTo>
                          <a:pt x="0" y="3052"/>
                        </a:lnTo>
                        <a:lnTo>
                          <a:pt x="3851" y="3052"/>
                        </a:lnTo>
                        <a:lnTo>
                          <a:pt x="7705" y="3052"/>
                        </a:lnTo>
                        <a:lnTo>
                          <a:pt x="7705" y="3052"/>
                        </a:lnTo>
                        <a:lnTo>
                          <a:pt x="8475" y="2273"/>
                        </a:lnTo>
                        <a:lnTo>
                          <a:pt x="8475" y="0"/>
                        </a:lnTo>
                        <a:lnTo>
                          <a:pt x="778" y="0"/>
                        </a:lnTo>
                        <a:close/>
                      </a:path>
                    </a:pathLst>
                  </a:custGeom>
                  <a:solidFill>
                    <a:srgbClr val="636363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00"/>
                  </a:p>
                </p:txBody>
              </p:sp>
              <p:sp>
                <p:nvSpPr>
                  <p:cNvPr id="214" name="Freeform 213"/>
                  <p:cNvSpPr>
                    <a:spLocks/>
                  </p:cNvSpPr>
                  <p:nvPr/>
                </p:nvSpPr>
                <p:spPr bwMode="auto">
                  <a:xfrm>
                    <a:off x="12523788" y="722313"/>
                    <a:ext cx="12231687" cy="3611563"/>
                  </a:xfrm>
                  <a:custGeom>
                    <a:avLst/>
                    <a:gdLst>
                      <a:gd name="T0" fmla="*/ 7705 w 7705"/>
                      <a:gd name="T1" fmla="*/ 2275 h 2275"/>
                      <a:gd name="T2" fmla="*/ 0 w 7705"/>
                      <a:gd name="T3" fmla="*/ 2275 h 2275"/>
                      <a:gd name="T4" fmla="*/ 0 w 7705"/>
                      <a:gd name="T5" fmla="*/ 1127 h 2275"/>
                      <a:gd name="T6" fmla="*/ 0 w 7705"/>
                      <a:gd name="T7" fmla="*/ 0 h 2275"/>
                      <a:gd name="T8" fmla="*/ 7705 w 7705"/>
                      <a:gd name="T9" fmla="*/ 0 h 2275"/>
                      <a:gd name="T10" fmla="*/ 7705 w 7705"/>
                      <a:gd name="T11" fmla="*/ 2275 h 22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705" h="2275">
                        <a:moveTo>
                          <a:pt x="7705" y="2275"/>
                        </a:moveTo>
                        <a:lnTo>
                          <a:pt x="0" y="2275"/>
                        </a:lnTo>
                        <a:lnTo>
                          <a:pt x="0" y="1127"/>
                        </a:lnTo>
                        <a:lnTo>
                          <a:pt x="0" y="0"/>
                        </a:lnTo>
                        <a:lnTo>
                          <a:pt x="7705" y="0"/>
                        </a:lnTo>
                        <a:lnTo>
                          <a:pt x="7705" y="2275"/>
                        </a:lnTo>
                        <a:close/>
                      </a:path>
                    </a:pathLst>
                  </a:custGeom>
                  <a:solidFill>
                    <a:srgbClr val="636363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00"/>
                  </a:p>
                </p:txBody>
              </p:sp>
              <p:sp>
                <p:nvSpPr>
                  <p:cNvPr id="215" name="Freeform 214"/>
                  <p:cNvSpPr>
                    <a:spLocks/>
                  </p:cNvSpPr>
                  <p:nvPr/>
                </p:nvSpPr>
                <p:spPr bwMode="auto">
                  <a:xfrm>
                    <a:off x="18637250" y="722313"/>
                    <a:ext cx="6118225" cy="3611563"/>
                  </a:xfrm>
                  <a:custGeom>
                    <a:avLst/>
                    <a:gdLst>
                      <a:gd name="T0" fmla="*/ 3854 w 3854"/>
                      <a:gd name="T1" fmla="*/ 2275 h 2275"/>
                      <a:gd name="T2" fmla="*/ 383 w 3854"/>
                      <a:gd name="T3" fmla="*/ 2275 h 2275"/>
                      <a:gd name="T4" fmla="*/ 0 w 3854"/>
                      <a:gd name="T5" fmla="*/ 2275 h 2275"/>
                      <a:gd name="T6" fmla="*/ 0 w 3854"/>
                      <a:gd name="T7" fmla="*/ 0 h 2275"/>
                      <a:gd name="T8" fmla="*/ 3854 w 3854"/>
                      <a:gd name="T9" fmla="*/ 0 h 2275"/>
                      <a:gd name="T10" fmla="*/ 3854 w 3854"/>
                      <a:gd name="T11" fmla="*/ 2275 h 22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3854" h="2275">
                        <a:moveTo>
                          <a:pt x="3854" y="2275"/>
                        </a:moveTo>
                        <a:lnTo>
                          <a:pt x="383" y="2275"/>
                        </a:lnTo>
                        <a:lnTo>
                          <a:pt x="0" y="2275"/>
                        </a:lnTo>
                        <a:lnTo>
                          <a:pt x="0" y="0"/>
                        </a:lnTo>
                        <a:lnTo>
                          <a:pt x="3854" y="0"/>
                        </a:lnTo>
                        <a:lnTo>
                          <a:pt x="3854" y="2275"/>
                        </a:lnTo>
                        <a:close/>
                      </a:path>
                    </a:pathLst>
                  </a:custGeom>
                  <a:solidFill>
                    <a:srgbClr val="5C5D5D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00"/>
                  </a:p>
                </p:txBody>
              </p:sp>
              <p:sp>
                <p:nvSpPr>
                  <p:cNvPr id="216" name="Freeform 215"/>
                  <p:cNvSpPr>
                    <a:spLocks/>
                  </p:cNvSpPr>
                  <p:nvPr/>
                </p:nvSpPr>
                <p:spPr bwMode="auto">
                  <a:xfrm>
                    <a:off x="24755475" y="-511175"/>
                    <a:ext cx="1222375" cy="4845050"/>
                  </a:xfrm>
                  <a:custGeom>
                    <a:avLst/>
                    <a:gdLst>
                      <a:gd name="T0" fmla="*/ 0 w 770"/>
                      <a:gd name="T1" fmla="*/ 3052 h 3052"/>
                      <a:gd name="T2" fmla="*/ 770 w 770"/>
                      <a:gd name="T3" fmla="*/ 2273 h 3052"/>
                      <a:gd name="T4" fmla="*/ 770 w 770"/>
                      <a:gd name="T5" fmla="*/ 1901 h 3052"/>
                      <a:gd name="T6" fmla="*/ 770 w 770"/>
                      <a:gd name="T7" fmla="*/ 0 h 3052"/>
                      <a:gd name="T8" fmla="*/ 0 w 770"/>
                      <a:gd name="T9" fmla="*/ 777 h 3052"/>
                      <a:gd name="T10" fmla="*/ 0 w 770"/>
                      <a:gd name="T11" fmla="*/ 3052 h 30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70" h="3052">
                        <a:moveTo>
                          <a:pt x="0" y="3052"/>
                        </a:moveTo>
                        <a:lnTo>
                          <a:pt x="770" y="2273"/>
                        </a:lnTo>
                        <a:lnTo>
                          <a:pt x="770" y="1901"/>
                        </a:lnTo>
                        <a:lnTo>
                          <a:pt x="770" y="0"/>
                        </a:lnTo>
                        <a:lnTo>
                          <a:pt x="0" y="777"/>
                        </a:lnTo>
                        <a:lnTo>
                          <a:pt x="0" y="3052"/>
                        </a:lnTo>
                        <a:close/>
                      </a:path>
                    </a:pathLst>
                  </a:custGeom>
                  <a:solidFill>
                    <a:srgbClr val="3D3D3D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00"/>
                  </a:p>
                </p:txBody>
              </p:sp>
              <p:sp>
                <p:nvSpPr>
                  <p:cNvPr id="217" name="Freeform 216"/>
                  <p:cNvSpPr>
                    <a:spLocks/>
                  </p:cNvSpPr>
                  <p:nvPr/>
                </p:nvSpPr>
                <p:spPr bwMode="auto">
                  <a:xfrm>
                    <a:off x="12523788" y="-511175"/>
                    <a:ext cx="13454062" cy="1233488"/>
                  </a:xfrm>
                  <a:custGeom>
                    <a:avLst/>
                    <a:gdLst>
                      <a:gd name="T0" fmla="*/ 8475 w 8475"/>
                      <a:gd name="T1" fmla="*/ 0 h 777"/>
                      <a:gd name="T2" fmla="*/ 7705 w 8475"/>
                      <a:gd name="T3" fmla="*/ 777 h 777"/>
                      <a:gd name="T4" fmla="*/ 0 w 8475"/>
                      <a:gd name="T5" fmla="*/ 777 h 777"/>
                      <a:gd name="T6" fmla="*/ 778 w 8475"/>
                      <a:gd name="T7" fmla="*/ 0 h 777"/>
                      <a:gd name="T8" fmla="*/ 4237 w 8475"/>
                      <a:gd name="T9" fmla="*/ 0 h 777"/>
                      <a:gd name="T10" fmla="*/ 8475 w 8475"/>
                      <a:gd name="T11" fmla="*/ 0 h 7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8475" h="777">
                        <a:moveTo>
                          <a:pt x="8475" y="0"/>
                        </a:moveTo>
                        <a:lnTo>
                          <a:pt x="7705" y="777"/>
                        </a:lnTo>
                        <a:lnTo>
                          <a:pt x="0" y="777"/>
                        </a:lnTo>
                        <a:lnTo>
                          <a:pt x="778" y="0"/>
                        </a:lnTo>
                        <a:lnTo>
                          <a:pt x="4237" y="0"/>
                        </a:lnTo>
                        <a:lnTo>
                          <a:pt x="8475" y="0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00"/>
                  </a:p>
                </p:txBody>
              </p:sp>
              <p:sp>
                <p:nvSpPr>
                  <p:cNvPr id="218" name="Rectangle 217"/>
                  <p:cNvSpPr>
                    <a:spLocks noChangeArrowheads="1"/>
                  </p:cNvSpPr>
                  <p:nvPr/>
                </p:nvSpPr>
                <p:spPr bwMode="auto">
                  <a:xfrm>
                    <a:off x="13247688" y="1601788"/>
                    <a:ext cx="10782300" cy="1912938"/>
                  </a:xfrm>
                  <a:prstGeom prst="rect">
                    <a:avLst/>
                  </a:prstGeom>
                  <a:solidFill>
                    <a:srgbClr val="3D3D3D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00"/>
                  </a:p>
                </p:txBody>
              </p:sp>
              <p:sp>
                <p:nvSpPr>
                  <p:cNvPr id="219" name="Rectangle 218"/>
                  <p:cNvSpPr>
                    <a:spLocks noChangeArrowheads="1"/>
                  </p:cNvSpPr>
                  <p:nvPr/>
                </p:nvSpPr>
                <p:spPr bwMode="auto">
                  <a:xfrm>
                    <a:off x="13247688" y="1601788"/>
                    <a:ext cx="5389562" cy="1912938"/>
                  </a:xfrm>
                  <a:prstGeom prst="rect">
                    <a:avLst/>
                  </a:prstGeom>
                  <a:solidFill>
                    <a:srgbClr val="4B4A4B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00"/>
                  </a:p>
                </p:txBody>
              </p:sp>
              <p:sp>
                <p:nvSpPr>
                  <p:cNvPr id="220" name="Rectangle 219"/>
                  <p:cNvSpPr>
                    <a:spLocks noChangeArrowheads="1"/>
                  </p:cNvSpPr>
                  <p:nvPr/>
                </p:nvSpPr>
                <p:spPr bwMode="auto">
                  <a:xfrm>
                    <a:off x="13874750" y="2247900"/>
                    <a:ext cx="604837" cy="619125"/>
                  </a:xfrm>
                  <a:prstGeom prst="rect">
                    <a:avLst/>
                  </a:prstGeom>
                  <a:solidFill>
                    <a:srgbClr val="60BA5A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00"/>
                  </a:p>
                </p:txBody>
              </p:sp>
            </p:grpSp>
            <p:grpSp>
              <p:nvGrpSpPr>
                <p:cNvPr id="168" name="Group 167"/>
                <p:cNvGrpSpPr>
                  <a:grpSpLocks noChangeAspect="1"/>
                </p:cNvGrpSpPr>
                <p:nvPr/>
              </p:nvGrpSpPr>
              <p:grpSpPr>
                <a:xfrm>
                  <a:off x="2133452" y="4177710"/>
                  <a:ext cx="710289" cy="255788"/>
                  <a:chOff x="12523788" y="-511175"/>
                  <a:chExt cx="13454062" cy="4845051"/>
                </a:xfrm>
              </p:grpSpPr>
              <p:sp>
                <p:nvSpPr>
                  <p:cNvPr id="205" name="Freeform 204"/>
                  <p:cNvSpPr>
                    <a:spLocks/>
                  </p:cNvSpPr>
                  <p:nvPr/>
                </p:nvSpPr>
                <p:spPr bwMode="auto">
                  <a:xfrm>
                    <a:off x="12523788" y="-511175"/>
                    <a:ext cx="13454062" cy="4845050"/>
                  </a:xfrm>
                  <a:custGeom>
                    <a:avLst/>
                    <a:gdLst>
                      <a:gd name="T0" fmla="*/ 778 w 8475"/>
                      <a:gd name="T1" fmla="*/ 0 h 3052"/>
                      <a:gd name="T2" fmla="*/ 0 w 8475"/>
                      <a:gd name="T3" fmla="*/ 777 h 3052"/>
                      <a:gd name="T4" fmla="*/ 0 w 8475"/>
                      <a:gd name="T5" fmla="*/ 777 h 3052"/>
                      <a:gd name="T6" fmla="*/ 0 w 8475"/>
                      <a:gd name="T7" fmla="*/ 3052 h 3052"/>
                      <a:gd name="T8" fmla="*/ 3851 w 8475"/>
                      <a:gd name="T9" fmla="*/ 3052 h 3052"/>
                      <a:gd name="T10" fmla="*/ 7705 w 8475"/>
                      <a:gd name="T11" fmla="*/ 3052 h 3052"/>
                      <a:gd name="T12" fmla="*/ 7705 w 8475"/>
                      <a:gd name="T13" fmla="*/ 3052 h 3052"/>
                      <a:gd name="T14" fmla="*/ 8475 w 8475"/>
                      <a:gd name="T15" fmla="*/ 2273 h 3052"/>
                      <a:gd name="T16" fmla="*/ 8475 w 8475"/>
                      <a:gd name="T17" fmla="*/ 0 h 3052"/>
                      <a:gd name="T18" fmla="*/ 778 w 8475"/>
                      <a:gd name="T19" fmla="*/ 0 h 30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475" h="3052">
                        <a:moveTo>
                          <a:pt x="778" y="0"/>
                        </a:moveTo>
                        <a:lnTo>
                          <a:pt x="0" y="777"/>
                        </a:lnTo>
                        <a:lnTo>
                          <a:pt x="0" y="777"/>
                        </a:lnTo>
                        <a:lnTo>
                          <a:pt x="0" y="3052"/>
                        </a:lnTo>
                        <a:lnTo>
                          <a:pt x="3851" y="3052"/>
                        </a:lnTo>
                        <a:lnTo>
                          <a:pt x="7705" y="3052"/>
                        </a:lnTo>
                        <a:lnTo>
                          <a:pt x="7705" y="3052"/>
                        </a:lnTo>
                        <a:lnTo>
                          <a:pt x="8475" y="2273"/>
                        </a:lnTo>
                        <a:lnTo>
                          <a:pt x="8475" y="0"/>
                        </a:lnTo>
                        <a:lnTo>
                          <a:pt x="778" y="0"/>
                        </a:lnTo>
                        <a:close/>
                      </a:path>
                    </a:pathLst>
                  </a:custGeom>
                  <a:solidFill>
                    <a:srgbClr val="636363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00"/>
                  </a:p>
                </p:txBody>
              </p:sp>
              <p:sp>
                <p:nvSpPr>
                  <p:cNvPr id="206" name="Freeform 205"/>
                  <p:cNvSpPr>
                    <a:spLocks/>
                  </p:cNvSpPr>
                  <p:nvPr/>
                </p:nvSpPr>
                <p:spPr bwMode="auto">
                  <a:xfrm>
                    <a:off x="12523788" y="722313"/>
                    <a:ext cx="12231687" cy="3611563"/>
                  </a:xfrm>
                  <a:custGeom>
                    <a:avLst/>
                    <a:gdLst>
                      <a:gd name="T0" fmla="*/ 7705 w 7705"/>
                      <a:gd name="T1" fmla="*/ 2275 h 2275"/>
                      <a:gd name="T2" fmla="*/ 0 w 7705"/>
                      <a:gd name="T3" fmla="*/ 2275 h 2275"/>
                      <a:gd name="T4" fmla="*/ 0 w 7705"/>
                      <a:gd name="T5" fmla="*/ 1127 h 2275"/>
                      <a:gd name="T6" fmla="*/ 0 w 7705"/>
                      <a:gd name="T7" fmla="*/ 0 h 2275"/>
                      <a:gd name="T8" fmla="*/ 7705 w 7705"/>
                      <a:gd name="T9" fmla="*/ 0 h 2275"/>
                      <a:gd name="T10" fmla="*/ 7705 w 7705"/>
                      <a:gd name="T11" fmla="*/ 2275 h 22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705" h="2275">
                        <a:moveTo>
                          <a:pt x="7705" y="2275"/>
                        </a:moveTo>
                        <a:lnTo>
                          <a:pt x="0" y="2275"/>
                        </a:lnTo>
                        <a:lnTo>
                          <a:pt x="0" y="1127"/>
                        </a:lnTo>
                        <a:lnTo>
                          <a:pt x="0" y="0"/>
                        </a:lnTo>
                        <a:lnTo>
                          <a:pt x="7705" y="0"/>
                        </a:lnTo>
                        <a:lnTo>
                          <a:pt x="7705" y="2275"/>
                        </a:lnTo>
                        <a:close/>
                      </a:path>
                    </a:pathLst>
                  </a:custGeom>
                  <a:solidFill>
                    <a:srgbClr val="636363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00"/>
                  </a:p>
                </p:txBody>
              </p:sp>
              <p:sp>
                <p:nvSpPr>
                  <p:cNvPr id="207" name="Freeform 206"/>
                  <p:cNvSpPr>
                    <a:spLocks/>
                  </p:cNvSpPr>
                  <p:nvPr/>
                </p:nvSpPr>
                <p:spPr bwMode="auto">
                  <a:xfrm>
                    <a:off x="18637250" y="722313"/>
                    <a:ext cx="6118225" cy="3611563"/>
                  </a:xfrm>
                  <a:custGeom>
                    <a:avLst/>
                    <a:gdLst>
                      <a:gd name="T0" fmla="*/ 3854 w 3854"/>
                      <a:gd name="T1" fmla="*/ 2275 h 2275"/>
                      <a:gd name="T2" fmla="*/ 383 w 3854"/>
                      <a:gd name="T3" fmla="*/ 2275 h 2275"/>
                      <a:gd name="T4" fmla="*/ 0 w 3854"/>
                      <a:gd name="T5" fmla="*/ 2275 h 2275"/>
                      <a:gd name="T6" fmla="*/ 0 w 3854"/>
                      <a:gd name="T7" fmla="*/ 0 h 2275"/>
                      <a:gd name="T8" fmla="*/ 3854 w 3854"/>
                      <a:gd name="T9" fmla="*/ 0 h 2275"/>
                      <a:gd name="T10" fmla="*/ 3854 w 3854"/>
                      <a:gd name="T11" fmla="*/ 2275 h 22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3854" h="2275">
                        <a:moveTo>
                          <a:pt x="3854" y="2275"/>
                        </a:moveTo>
                        <a:lnTo>
                          <a:pt x="383" y="2275"/>
                        </a:lnTo>
                        <a:lnTo>
                          <a:pt x="0" y="2275"/>
                        </a:lnTo>
                        <a:lnTo>
                          <a:pt x="0" y="0"/>
                        </a:lnTo>
                        <a:lnTo>
                          <a:pt x="3854" y="0"/>
                        </a:lnTo>
                        <a:lnTo>
                          <a:pt x="3854" y="2275"/>
                        </a:lnTo>
                        <a:close/>
                      </a:path>
                    </a:pathLst>
                  </a:custGeom>
                  <a:solidFill>
                    <a:srgbClr val="5C5D5D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00"/>
                  </a:p>
                </p:txBody>
              </p:sp>
              <p:sp>
                <p:nvSpPr>
                  <p:cNvPr id="208" name="Freeform 207"/>
                  <p:cNvSpPr>
                    <a:spLocks/>
                  </p:cNvSpPr>
                  <p:nvPr/>
                </p:nvSpPr>
                <p:spPr bwMode="auto">
                  <a:xfrm>
                    <a:off x="24755475" y="-511175"/>
                    <a:ext cx="1222375" cy="4845050"/>
                  </a:xfrm>
                  <a:custGeom>
                    <a:avLst/>
                    <a:gdLst>
                      <a:gd name="T0" fmla="*/ 0 w 770"/>
                      <a:gd name="T1" fmla="*/ 3052 h 3052"/>
                      <a:gd name="T2" fmla="*/ 770 w 770"/>
                      <a:gd name="T3" fmla="*/ 2273 h 3052"/>
                      <a:gd name="T4" fmla="*/ 770 w 770"/>
                      <a:gd name="T5" fmla="*/ 1901 h 3052"/>
                      <a:gd name="T6" fmla="*/ 770 w 770"/>
                      <a:gd name="T7" fmla="*/ 0 h 3052"/>
                      <a:gd name="T8" fmla="*/ 0 w 770"/>
                      <a:gd name="T9" fmla="*/ 777 h 3052"/>
                      <a:gd name="T10" fmla="*/ 0 w 770"/>
                      <a:gd name="T11" fmla="*/ 3052 h 30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70" h="3052">
                        <a:moveTo>
                          <a:pt x="0" y="3052"/>
                        </a:moveTo>
                        <a:lnTo>
                          <a:pt x="770" y="2273"/>
                        </a:lnTo>
                        <a:lnTo>
                          <a:pt x="770" y="1901"/>
                        </a:lnTo>
                        <a:lnTo>
                          <a:pt x="770" y="0"/>
                        </a:lnTo>
                        <a:lnTo>
                          <a:pt x="0" y="777"/>
                        </a:lnTo>
                        <a:lnTo>
                          <a:pt x="0" y="3052"/>
                        </a:lnTo>
                        <a:close/>
                      </a:path>
                    </a:pathLst>
                  </a:custGeom>
                  <a:solidFill>
                    <a:srgbClr val="3D3D3D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00"/>
                  </a:p>
                </p:txBody>
              </p:sp>
              <p:sp>
                <p:nvSpPr>
                  <p:cNvPr id="209" name="Freeform 208"/>
                  <p:cNvSpPr>
                    <a:spLocks/>
                  </p:cNvSpPr>
                  <p:nvPr/>
                </p:nvSpPr>
                <p:spPr bwMode="auto">
                  <a:xfrm>
                    <a:off x="12523788" y="-511175"/>
                    <a:ext cx="13454062" cy="1233488"/>
                  </a:xfrm>
                  <a:custGeom>
                    <a:avLst/>
                    <a:gdLst>
                      <a:gd name="T0" fmla="*/ 8475 w 8475"/>
                      <a:gd name="T1" fmla="*/ 0 h 777"/>
                      <a:gd name="T2" fmla="*/ 7705 w 8475"/>
                      <a:gd name="T3" fmla="*/ 777 h 777"/>
                      <a:gd name="T4" fmla="*/ 0 w 8475"/>
                      <a:gd name="T5" fmla="*/ 777 h 777"/>
                      <a:gd name="T6" fmla="*/ 778 w 8475"/>
                      <a:gd name="T7" fmla="*/ 0 h 777"/>
                      <a:gd name="T8" fmla="*/ 4237 w 8475"/>
                      <a:gd name="T9" fmla="*/ 0 h 777"/>
                      <a:gd name="T10" fmla="*/ 8475 w 8475"/>
                      <a:gd name="T11" fmla="*/ 0 h 7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8475" h="777">
                        <a:moveTo>
                          <a:pt x="8475" y="0"/>
                        </a:moveTo>
                        <a:lnTo>
                          <a:pt x="7705" y="777"/>
                        </a:lnTo>
                        <a:lnTo>
                          <a:pt x="0" y="777"/>
                        </a:lnTo>
                        <a:lnTo>
                          <a:pt x="778" y="0"/>
                        </a:lnTo>
                        <a:lnTo>
                          <a:pt x="4237" y="0"/>
                        </a:lnTo>
                        <a:lnTo>
                          <a:pt x="8475" y="0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00"/>
                  </a:p>
                </p:txBody>
              </p:sp>
              <p:sp>
                <p:nvSpPr>
                  <p:cNvPr id="210" name="Rectangle 209"/>
                  <p:cNvSpPr>
                    <a:spLocks noChangeArrowheads="1"/>
                  </p:cNvSpPr>
                  <p:nvPr/>
                </p:nvSpPr>
                <p:spPr bwMode="auto">
                  <a:xfrm>
                    <a:off x="13247688" y="1601788"/>
                    <a:ext cx="10782300" cy="1912938"/>
                  </a:xfrm>
                  <a:prstGeom prst="rect">
                    <a:avLst/>
                  </a:prstGeom>
                  <a:solidFill>
                    <a:srgbClr val="3D3D3D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00"/>
                  </a:p>
                </p:txBody>
              </p:sp>
              <p:sp>
                <p:nvSpPr>
                  <p:cNvPr id="211" name="Rectangle 210"/>
                  <p:cNvSpPr>
                    <a:spLocks noChangeArrowheads="1"/>
                  </p:cNvSpPr>
                  <p:nvPr/>
                </p:nvSpPr>
                <p:spPr bwMode="auto">
                  <a:xfrm>
                    <a:off x="13247688" y="1601788"/>
                    <a:ext cx="5389562" cy="1912938"/>
                  </a:xfrm>
                  <a:prstGeom prst="rect">
                    <a:avLst/>
                  </a:prstGeom>
                  <a:solidFill>
                    <a:srgbClr val="4B4A4B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00"/>
                  </a:p>
                </p:txBody>
              </p:sp>
              <p:sp>
                <p:nvSpPr>
                  <p:cNvPr id="212" name="Rectangle 211"/>
                  <p:cNvSpPr>
                    <a:spLocks noChangeArrowheads="1"/>
                  </p:cNvSpPr>
                  <p:nvPr/>
                </p:nvSpPr>
                <p:spPr bwMode="auto">
                  <a:xfrm>
                    <a:off x="13874750" y="2247900"/>
                    <a:ext cx="604837" cy="619125"/>
                  </a:xfrm>
                  <a:prstGeom prst="rect">
                    <a:avLst/>
                  </a:prstGeom>
                  <a:solidFill>
                    <a:srgbClr val="60BA5A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00"/>
                  </a:p>
                </p:txBody>
              </p:sp>
            </p:grpSp>
            <p:grpSp>
              <p:nvGrpSpPr>
                <p:cNvPr id="169" name="Group 168"/>
                <p:cNvGrpSpPr>
                  <a:grpSpLocks noChangeAspect="1"/>
                </p:cNvGrpSpPr>
                <p:nvPr/>
              </p:nvGrpSpPr>
              <p:grpSpPr>
                <a:xfrm>
                  <a:off x="2133452" y="3923933"/>
                  <a:ext cx="710289" cy="255788"/>
                  <a:chOff x="12523788" y="-511175"/>
                  <a:chExt cx="13454062" cy="4845051"/>
                </a:xfrm>
              </p:grpSpPr>
              <p:sp>
                <p:nvSpPr>
                  <p:cNvPr id="197" name="Freeform 196"/>
                  <p:cNvSpPr>
                    <a:spLocks/>
                  </p:cNvSpPr>
                  <p:nvPr/>
                </p:nvSpPr>
                <p:spPr bwMode="auto">
                  <a:xfrm>
                    <a:off x="12523788" y="-511175"/>
                    <a:ext cx="13454062" cy="4845050"/>
                  </a:xfrm>
                  <a:custGeom>
                    <a:avLst/>
                    <a:gdLst>
                      <a:gd name="T0" fmla="*/ 778 w 8475"/>
                      <a:gd name="T1" fmla="*/ 0 h 3052"/>
                      <a:gd name="T2" fmla="*/ 0 w 8475"/>
                      <a:gd name="T3" fmla="*/ 777 h 3052"/>
                      <a:gd name="T4" fmla="*/ 0 w 8475"/>
                      <a:gd name="T5" fmla="*/ 777 h 3052"/>
                      <a:gd name="T6" fmla="*/ 0 w 8475"/>
                      <a:gd name="T7" fmla="*/ 3052 h 3052"/>
                      <a:gd name="T8" fmla="*/ 3851 w 8475"/>
                      <a:gd name="T9" fmla="*/ 3052 h 3052"/>
                      <a:gd name="T10" fmla="*/ 7705 w 8475"/>
                      <a:gd name="T11" fmla="*/ 3052 h 3052"/>
                      <a:gd name="T12" fmla="*/ 7705 w 8475"/>
                      <a:gd name="T13" fmla="*/ 3052 h 3052"/>
                      <a:gd name="T14" fmla="*/ 8475 w 8475"/>
                      <a:gd name="T15" fmla="*/ 2273 h 3052"/>
                      <a:gd name="T16" fmla="*/ 8475 w 8475"/>
                      <a:gd name="T17" fmla="*/ 0 h 3052"/>
                      <a:gd name="T18" fmla="*/ 778 w 8475"/>
                      <a:gd name="T19" fmla="*/ 0 h 30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475" h="3052">
                        <a:moveTo>
                          <a:pt x="778" y="0"/>
                        </a:moveTo>
                        <a:lnTo>
                          <a:pt x="0" y="777"/>
                        </a:lnTo>
                        <a:lnTo>
                          <a:pt x="0" y="777"/>
                        </a:lnTo>
                        <a:lnTo>
                          <a:pt x="0" y="3052"/>
                        </a:lnTo>
                        <a:lnTo>
                          <a:pt x="3851" y="3052"/>
                        </a:lnTo>
                        <a:lnTo>
                          <a:pt x="7705" y="3052"/>
                        </a:lnTo>
                        <a:lnTo>
                          <a:pt x="7705" y="3052"/>
                        </a:lnTo>
                        <a:lnTo>
                          <a:pt x="8475" y="2273"/>
                        </a:lnTo>
                        <a:lnTo>
                          <a:pt x="8475" y="0"/>
                        </a:lnTo>
                        <a:lnTo>
                          <a:pt x="778" y="0"/>
                        </a:lnTo>
                        <a:close/>
                      </a:path>
                    </a:pathLst>
                  </a:custGeom>
                  <a:solidFill>
                    <a:srgbClr val="636363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00"/>
                  </a:p>
                </p:txBody>
              </p:sp>
              <p:sp>
                <p:nvSpPr>
                  <p:cNvPr id="198" name="Freeform 197"/>
                  <p:cNvSpPr>
                    <a:spLocks/>
                  </p:cNvSpPr>
                  <p:nvPr/>
                </p:nvSpPr>
                <p:spPr bwMode="auto">
                  <a:xfrm>
                    <a:off x="12523788" y="722313"/>
                    <a:ext cx="12231687" cy="3611563"/>
                  </a:xfrm>
                  <a:custGeom>
                    <a:avLst/>
                    <a:gdLst>
                      <a:gd name="T0" fmla="*/ 7705 w 7705"/>
                      <a:gd name="T1" fmla="*/ 2275 h 2275"/>
                      <a:gd name="T2" fmla="*/ 0 w 7705"/>
                      <a:gd name="T3" fmla="*/ 2275 h 2275"/>
                      <a:gd name="T4" fmla="*/ 0 w 7705"/>
                      <a:gd name="T5" fmla="*/ 1127 h 2275"/>
                      <a:gd name="T6" fmla="*/ 0 w 7705"/>
                      <a:gd name="T7" fmla="*/ 0 h 2275"/>
                      <a:gd name="T8" fmla="*/ 7705 w 7705"/>
                      <a:gd name="T9" fmla="*/ 0 h 2275"/>
                      <a:gd name="T10" fmla="*/ 7705 w 7705"/>
                      <a:gd name="T11" fmla="*/ 2275 h 22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705" h="2275">
                        <a:moveTo>
                          <a:pt x="7705" y="2275"/>
                        </a:moveTo>
                        <a:lnTo>
                          <a:pt x="0" y="2275"/>
                        </a:lnTo>
                        <a:lnTo>
                          <a:pt x="0" y="1127"/>
                        </a:lnTo>
                        <a:lnTo>
                          <a:pt x="0" y="0"/>
                        </a:lnTo>
                        <a:lnTo>
                          <a:pt x="7705" y="0"/>
                        </a:lnTo>
                        <a:lnTo>
                          <a:pt x="7705" y="2275"/>
                        </a:lnTo>
                        <a:close/>
                      </a:path>
                    </a:pathLst>
                  </a:custGeom>
                  <a:solidFill>
                    <a:srgbClr val="636363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00"/>
                  </a:p>
                </p:txBody>
              </p:sp>
              <p:sp>
                <p:nvSpPr>
                  <p:cNvPr id="199" name="Freeform 198"/>
                  <p:cNvSpPr>
                    <a:spLocks/>
                  </p:cNvSpPr>
                  <p:nvPr/>
                </p:nvSpPr>
                <p:spPr bwMode="auto">
                  <a:xfrm>
                    <a:off x="18637250" y="722313"/>
                    <a:ext cx="6118225" cy="3611563"/>
                  </a:xfrm>
                  <a:custGeom>
                    <a:avLst/>
                    <a:gdLst>
                      <a:gd name="T0" fmla="*/ 3854 w 3854"/>
                      <a:gd name="T1" fmla="*/ 2275 h 2275"/>
                      <a:gd name="T2" fmla="*/ 383 w 3854"/>
                      <a:gd name="T3" fmla="*/ 2275 h 2275"/>
                      <a:gd name="T4" fmla="*/ 0 w 3854"/>
                      <a:gd name="T5" fmla="*/ 2275 h 2275"/>
                      <a:gd name="T6" fmla="*/ 0 w 3854"/>
                      <a:gd name="T7" fmla="*/ 0 h 2275"/>
                      <a:gd name="T8" fmla="*/ 3854 w 3854"/>
                      <a:gd name="T9" fmla="*/ 0 h 2275"/>
                      <a:gd name="T10" fmla="*/ 3854 w 3854"/>
                      <a:gd name="T11" fmla="*/ 2275 h 22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3854" h="2275">
                        <a:moveTo>
                          <a:pt x="3854" y="2275"/>
                        </a:moveTo>
                        <a:lnTo>
                          <a:pt x="383" y="2275"/>
                        </a:lnTo>
                        <a:lnTo>
                          <a:pt x="0" y="2275"/>
                        </a:lnTo>
                        <a:lnTo>
                          <a:pt x="0" y="0"/>
                        </a:lnTo>
                        <a:lnTo>
                          <a:pt x="3854" y="0"/>
                        </a:lnTo>
                        <a:lnTo>
                          <a:pt x="3854" y="2275"/>
                        </a:lnTo>
                        <a:close/>
                      </a:path>
                    </a:pathLst>
                  </a:custGeom>
                  <a:solidFill>
                    <a:srgbClr val="5C5D5D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00"/>
                  </a:p>
                </p:txBody>
              </p:sp>
              <p:sp>
                <p:nvSpPr>
                  <p:cNvPr id="200" name="Freeform 199"/>
                  <p:cNvSpPr>
                    <a:spLocks/>
                  </p:cNvSpPr>
                  <p:nvPr/>
                </p:nvSpPr>
                <p:spPr bwMode="auto">
                  <a:xfrm>
                    <a:off x="24755475" y="-511175"/>
                    <a:ext cx="1222375" cy="4845050"/>
                  </a:xfrm>
                  <a:custGeom>
                    <a:avLst/>
                    <a:gdLst>
                      <a:gd name="T0" fmla="*/ 0 w 770"/>
                      <a:gd name="T1" fmla="*/ 3052 h 3052"/>
                      <a:gd name="T2" fmla="*/ 770 w 770"/>
                      <a:gd name="T3" fmla="*/ 2273 h 3052"/>
                      <a:gd name="T4" fmla="*/ 770 w 770"/>
                      <a:gd name="T5" fmla="*/ 1901 h 3052"/>
                      <a:gd name="T6" fmla="*/ 770 w 770"/>
                      <a:gd name="T7" fmla="*/ 0 h 3052"/>
                      <a:gd name="T8" fmla="*/ 0 w 770"/>
                      <a:gd name="T9" fmla="*/ 777 h 3052"/>
                      <a:gd name="T10" fmla="*/ 0 w 770"/>
                      <a:gd name="T11" fmla="*/ 3052 h 30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70" h="3052">
                        <a:moveTo>
                          <a:pt x="0" y="3052"/>
                        </a:moveTo>
                        <a:lnTo>
                          <a:pt x="770" y="2273"/>
                        </a:lnTo>
                        <a:lnTo>
                          <a:pt x="770" y="1901"/>
                        </a:lnTo>
                        <a:lnTo>
                          <a:pt x="770" y="0"/>
                        </a:lnTo>
                        <a:lnTo>
                          <a:pt x="0" y="777"/>
                        </a:lnTo>
                        <a:lnTo>
                          <a:pt x="0" y="3052"/>
                        </a:lnTo>
                        <a:close/>
                      </a:path>
                    </a:pathLst>
                  </a:custGeom>
                  <a:solidFill>
                    <a:srgbClr val="3D3D3D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00"/>
                  </a:p>
                </p:txBody>
              </p:sp>
              <p:sp>
                <p:nvSpPr>
                  <p:cNvPr id="201" name="Freeform 200"/>
                  <p:cNvSpPr>
                    <a:spLocks/>
                  </p:cNvSpPr>
                  <p:nvPr/>
                </p:nvSpPr>
                <p:spPr bwMode="auto">
                  <a:xfrm>
                    <a:off x="12523788" y="-511175"/>
                    <a:ext cx="13454062" cy="1233488"/>
                  </a:xfrm>
                  <a:custGeom>
                    <a:avLst/>
                    <a:gdLst>
                      <a:gd name="T0" fmla="*/ 8475 w 8475"/>
                      <a:gd name="T1" fmla="*/ 0 h 777"/>
                      <a:gd name="T2" fmla="*/ 7705 w 8475"/>
                      <a:gd name="T3" fmla="*/ 777 h 777"/>
                      <a:gd name="T4" fmla="*/ 0 w 8475"/>
                      <a:gd name="T5" fmla="*/ 777 h 777"/>
                      <a:gd name="T6" fmla="*/ 778 w 8475"/>
                      <a:gd name="T7" fmla="*/ 0 h 777"/>
                      <a:gd name="T8" fmla="*/ 4237 w 8475"/>
                      <a:gd name="T9" fmla="*/ 0 h 777"/>
                      <a:gd name="T10" fmla="*/ 8475 w 8475"/>
                      <a:gd name="T11" fmla="*/ 0 h 7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8475" h="777">
                        <a:moveTo>
                          <a:pt x="8475" y="0"/>
                        </a:moveTo>
                        <a:lnTo>
                          <a:pt x="7705" y="777"/>
                        </a:lnTo>
                        <a:lnTo>
                          <a:pt x="0" y="777"/>
                        </a:lnTo>
                        <a:lnTo>
                          <a:pt x="778" y="0"/>
                        </a:lnTo>
                        <a:lnTo>
                          <a:pt x="4237" y="0"/>
                        </a:lnTo>
                        <a:lnTo>
                          <a:pt x="8475" y="0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00"/>
                  </a:p>
                </p:txBody>
              </p:sp>
              <p:sp>
                <p:nvSpPr>
                  <p:cNvPr id="202" name="Rectangle 201"/>
                  <p:cNvSpPr>
                    <a:spLocks noChangeArrowheads="1"/>
                  </p:cNvSpPr>
                  <p:nvPr/>
                </p:nvSpPr>
                <p:spPr bwMode="auto">
                  <a:xfrm>
                    <a:off x="13247688" y="1601788"/>
                    <a:ext cx="10782300" cy="1912938"/>
                  </a:xfrm>
                  <a:prstGeom prst="rect">
                    <a:avLst/>
                  </a:prstGeom>
                  <a:solidFill>
                    <a:srgbClr val="3D3D3D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00"/>
                  </a:p>
                </p:txBody>
              </p:sp>
              <p:sp>
                <p:nvSpPr>
                  <p:cNvPr id="203" name="Rectangle 202"/>
                  <p:cNvSpPr>
                    <a:spLocks noChangeArrowheads="1"/>
                  </p:cNvSpPr>
                  <p:nvPr/>
                </p:nvSpPr>
                <p:spPr bwMode="auto">
                  <a:xfrm>
                    <a:off x="13247688" y="1601788"/>
                    <a:ext cx="5389562" cy="1912938"/>
                  </a:xfrm>
                  <a:prstGeom prst="rect">
                    <a:avLst/>
                  </a:prstGeom>
                  <a:solidFill>
                    <a:srgbClr val="4B4A4B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00"/>
                  </a:p>
                </p:txBody>
              </p:sp>
              <p:sp>
                <p:nvSpPr>
                  <p:cNvPr id="204" name="Rectangle 203"/>
                  <p:cNvSpPr>
                    <a:spLocks noChangeArrowheads="1"/>
                  </p:cNvSpPr>
                  <p:nvPr/>
                </p:nvSpPr>
                <p:spPr bwMode="auto">
                  <a:xfrm>
                    <a:off x="13874750" y="2247900"/>
                    <a:ext cx="604837" cy="619125"/>
                  </a:xfrm>
                  <a:prstGeom prst="rect">
                    <a:avLst/>
                  </a:prstGeom>
                  <a:solidFill>
                    <a:srgbClr val="60BA5A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00"/>
                  </a:p>
                </p:txBody>
              </p:sp>
            </p:grpSp>
            <p:grpSp>
              <p:nvGrpSpPr>
                <p:cNvPr id="170" name="Group 169"/>
                <p:cNvGrpSpPr>
                  <a:grpSpLocks noChangeAspect="1"/>
                </p:cNvGrpSpPr>
                <p:nvPr/>
              </p:nvGrpSpPr>
              <p:grpSpPr>
                <a:xfrm>
                  <a:off x="2133452" y="3416379"/>
                  <a:ext cx="710289" cy="255788"/>
                  <a:chOff x="12523788" y="-511175"/>
                  <a:chExt cx="13454062" cy="4845051"/>
                </a:xfrm>
              </p:grpSpPr>
              <p:sp>
                <p:nvSpPr>
                  <p:cNvPr id="189" name="Freeform 188"/>
                  <p:cNvSpPr>
                    <a:spLocks/>
                  </p:cNvSpPr>
                  <p:nvPr/>
                </p:nvSpPr>
                <p:spPr bwMode="auto">
                  <a:xfrm>
                    <a:off x="12523788" y="-511175"/>
                    <a:ext cx="13454062" cy="4845050"/>
                  </a:xfrm>
                  <a:custGeom>
                    <a:avLst/>
                    <a:gdLst>
                      <a:gd name="T0" fmla="*/ 778 w 8475"/>
                      <a:gd name="T1" fmla="*/ 0 h 3052"/>
                      <a:gd name="T2" fmla="*/ 0 w 8475"/>
                      <a:gd name="T3" fmla="*/ 777 h 3052"/>
                      <a:gd name="T4" fmla="*/ 0 w 8475"/>
                      <a:gd name="T5" fmla="*/ 777 h 3052"/>
                      <a:gd name="T6" fmla="*/ 0 w 8475"/>
                      <a:gd name="T7" fmla="*/ 3052 h 3052"/>
                      <a:gd name="T8" fmla="*/ 3851 w 8475"/>
                      <a:gd name="T9" fmla="*/ 3052 h 3052"/>
                      <a:gd name="T10" fmla="*/ 7705 w 8475"/>
                      <a:gd name="T11" fmla="*/ 3052 h 3052"/>
                      <a:gd name="T12" fmla="*/ 7705 w 8475"/>
                      <a:gd name="T13" fmla="*/ 3052 h 3052"/>
                      <a:gd name="T14" fmla="*/ 8475 w 8475"/>
                      <a:gd name="T15" fmla="*/ 2273 h 3052"/>
                      <a:gd name="T16" fmla="*/ 8475 w 8475"/>
                      <a:gd name="T17" fmla="*/ 0 h 3052"/>
                      <a:gd name="T18" fmla="*/ 778 w 8475"/>
                      <a:gd name="T19" fmla="*/ 0 h 30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475" h="3052">
                        <a:moveTo>
                          <a:pt x="778" y="0"/>
                        </a:moveTo>
                        <a:lnTo>
                          <a:pt x="0" y="777"/>
                        </a:lnTo>
                        <a:lnTo>
                          <a:pt x="0" y="777"/>
                        </a:lnTo>
                        <a:lnTo>
                          <a:pt x="0" y="3052"/>
                        </a:lnTo>
                        <a:lnTo>
                          <a:pt x="3851" y="3052"/>
                        </a:lnTo>
                        <a:lnTo>
                          <a:pt x="7705" y="3052"/>
                        </a:lnTo>
                        <a:lnTo>
                          <a:pt x="7705" y="3052"/>
                        </a:lnTo>
                        <a:lnTo>
                          <a:pt x="8475" y="2273"/>
                        </a:lnTo>
                        <a:lnTo>
                          <a:pt x="8475" y="0"/>
                        </a:lnTo>
                        <a:lnTo>
                          <a:pt x="778" y="0"/>
                        </a:lnTo>
                        <a:close/>
                      </a:path>
                    </a:pathLst>
                  </a:custGeom>
                  <a:solidFill>
                    <a:srgbClr val="636363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00"/>
                  </a:p>
                </p:txBody>
              </p:sp>
              <p:sp>
                <p:nvSpPr>
                  <p:cNvPr id="190" name="Freeform 189"/>
                  <p:cNvSpPr>
                    <a:spLocks/>
                  </p:cNvSpPr>
                  <p:nvPr/>
                </p:nvSpPr>
                <p:spPr bwMode="auto">
                  <a:xfrm>
                    <a:off x="12523788" y="722313"/>
                    <a:ext cx="12231687" cy="3611563"/>
                  </a:xfrm>
                  <a:custGeom>
                    <a:avLst/>
                    <a:gdLst>
                      <a:gd name="T0" fmla="*/ 7705 w 7705"/>
                      <a:gd name="T1" fmla="*/ 2275 h 2275"/>
                      <a:gd name="T2" fmla="*/ 0 w 7705"/>
                      <a:gd name="T3" fmla="*/ 2275 h 2275"/>
                      <a:gd name="T4" fmla="*/ 0 w 7705"/>
                      <a:gd name="T5" fmla="*/ 1127 h 2275"/>
                      <a:gd name="T6" fmla="*/ 0 w 7705"/>
                      <a:gd name="T7" fmla="*/ 0 h 2275"/>
                      <a:gd name="T8" fmla="*/ 7705 w 7705"/>
                      <a:gd name="T9" fmla="*/ 0 h 2275"/>
                      <a:gd name="T10" fmla="*/ 7705 w 7705"/>
                      <a:gd name="T11" fmla="*/ 2275 h 22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705" h="2275">
                        <a:moveTo>
                          <a:pt x="7705" y="2275"/>
                        </a:moveTo>
                        <a:lnTo>
                          <a:pt x="0" y="2275"/>
                        </a:lnTo>
                        <a:lnTo>
                          <a:pt x="0" y="1127"/>
                        </a:lnTo>
                        <a:lnTo>
                          <a:pt x="0" y="0"/>
                        </a:lnTo>
                        <a:lnTo>
                          <a:pt x="7705" y="0"/>
                        </a:lnTo>
                        <a:lnTo>
                          <a:pt x="7705" y="2275"/>
                        </a:lnTo>
                        <a:close/>
                      </a:path>
                    </a:pathLst>
                  </a:custGeom>
                  <a:solidFill>
                    <a:srgbClr val="636363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00"/>
                  </a:p>
                </p:txBody>
              </p:sp>
              <p:sp>
                <p:nvSpPr>
                  <p:cNvPr id="191" name="Freeform 190"/>
                  <p:cNvSpPr>
                    <a:spLocks/>
                  </p:cNvSpPr>
                  <p:nvPr/>
                </p:nvSpPr>
                <p:spPr bwMode="auto">
                  <a:xfrm>
                    <a:off x="18637250" y="722313"/>
                    <a:ext cx="6118225" cy="3611563"/>
                  </a:xfrm>
                  <a:custGeom>
                    <a:avLst/>
                    <a:gdLst>
                      <a:gd name="T0" fmla="*/ 3854 w 3854"/>
                      <a:gd name="T1" fmla="*/ 2275 h 2275"/>
                      <a:gd name="T2" fmla="*/ 383 w 3854"/>
                      <a:gd name="T3" fmla="*/ 2275 h 2275"/>
                      <a:gd name="T4" fmla="*/ 0 w 3854"/>
                      <a:gd name="T5" fmla="*/ 2275 h 2275"/>
                      <a:gd name="T6" fmla="*/ 0 w 3854"/>
                      <a:gd name="T7" fmla="*/ 0 h 2275"/>
                      <a:gd name="T8" fmla="*/ 3854 w 3854"/>
                      <a:gd name="T9" fmla="*/ 0 h 2275"/>
                      <a:gd name="T10" fmla="*/ 3854 w 3854"/>
                      <a:gd name="T11" fmla="*/ 2275 h 22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3854" h="2275">
                        <a:moveTo>
                          <a:pt x="3854" y="2275"/>
                        </a:moveTo>
                        <a:lnTo>
                          <a:pt x="383" y="2275"/>
                        </a:lnTo>
                        <a:lnTo>
                          <a:pt x="0" y="2275"/>
                        </a:lnTo>
                        <a:lnTo>
                          <a:pt x="0" y="0"/>
                        </a:lnTo>
                        <a:lnTo>
                          <a:pt x="3854" y="0"/>
                        </a:lnTo>
                        <a:lnTo>
                          <a:pt x="3854" y="2275"/>
                        </a:lnTo>
                        <a:close/>
                      </a:path>
                    </a:pathLst>
                  </a:custGeom>
                  <a:solidFill>
                    <a:srgbClr val="5C5D5D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00"/>
                  </a:p>
                </p:txBody>
              </p:sp>
              <p:sp>
                <p:nvSpPr>
                  <p:cNvPr id="192" name="Freeform 191"/>
                  <p:cNvSpPr>
                    <a:spLocks/>
                  </p:cNvSpPr>
                  <p:nvPr/>
                </p:nvSpPr>
                <p:spPr bwMode="auto">
                  <a:xfrm>
                    <a:off x="24755475" y="-511175"/>
                    <a:ext cx="1222375" cy="4845050"/>
                  </a:xfrm>
                  <a:custGeom>
                    <a:avLst/>
                    <a:gdLst>
                      <a:gd name="T0" fmla="*/ 0 w 770"/>
                      <a:gd name="T1" fmla="*/ 3052 h 3052"/>
                      <a:gd name="T2" fmla="*/ 770 w 770"/>
                      <a:gd name="T3" fmla="*/ 2273 h 3052"/>
                      <a:gd name="T4" fmla="*/ 770 w 770"/>
                      <a:gd name="T5" fmla="*/ 1901 h 3052"/>
                      <a:gd name="T6" fmla="*/ 770 w 770"/>
                      <a:gd name="T7" fmla="*/ 0 h 3052"/>
                      <a:gd name="T8" fmla="*/ 0 w 770"/>
                      <a:gd name="T9" fmla="*/ 777 h 3052"/>
                      <a:gd name="T10" fmla="*/ 0 w 770"/>
                      <a:gd name="T11" fmla="*/ 3052 h 30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70" h="3052">
                        <a:moveTo>
                          <a:pt x="0" y="3052"/>
                        </a:moveTo>
                        <a:lnTo>
                          <a:pt x="770" y="2273"/>
                        </a:lnTo>
                        <a:lnTo>
                          <a:pt x="770" y="1901"/>
                        </a:lnTo>
                        <a:lnTo>
                          <a:pt x="770" y="0"/>
                        </a:lnTo>
                        <a:lnTo>
                          <a:pt x="0" y="777"/>
                        </a:lnTo>
                        <a:lnTo>
                          <a:pt x="0" y="3052"/>
                        </a:lnTo>
                        <a:close/>
                      </a:path>
                    </a:pathLst>
                  </a:custGeom>
                  <a:solidFill>
                    <a:srgbClr val="3D3D3D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00"/>
                  </a:p>
                </p:txBody>
              </p:sp>
              <p:sp>
                <p:nvSpPr>
                  <p:cNvPr id="193" name="Freeform 192"/>
                  <p:cNvSpPr>
                    <a:spLocks/>
                  </p:cNvSpPr>
                  <p:nvPr/>
                </p:nvSpPr>
                <p:spPr bwMode="auto">
                  <a:xfrm>
                    <a:off x="12523788" y="-511175"/>
                    <a:ext cx="13454062" cy="1233488"/>
                  </a:xfrm>
                  <a:custGeom>
                    <a:avLst/>
                    <a:gdLst>
                      <a:gd name="T0" fmla="*/ 8475 w 8475"/>
                      <a:gd name="T1" fmla="*/ 0 h 777"/>
                      <a:gd name="T2" fmla="*/ 7705 w 8475"/>
                      <a:gd name="T3" fmla="*/ 777 h 777"/>
                      <a:gd name="T4" fmla="*/ 0 w 8475"/>
                      <a:gd name="T5" fmla="*/ 777 h 777"/>
                      <a:gd name="T6" fmla="*/ 778 w 8475"/>
                      <a:gd name="T7" fmla="*/ 0 h 777"/>
                      <a:gd name="T8" fmla="*/ 4237 w 8475"/>
                      <a:gd name="T9" fmla="*/ 0 h 777"/>
                      <a:gd name="T10" fmla="*/ 8475 w 8475"/>
                      <a:gd name="T11" fmla="*/ 0 h 7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8475" h="777">
                        <a:moveTo>
                          <a:pt x="8475" y="0"/>
                        </a:moveTo>
                        <a:lnTo>
                          <a:pt x="7705" y="777"/>
                        </a:lnTo>
                        <a:lnTo>
                          <a:pt x="0" y="777"/>
                        </a:lnTo>
                        <a:lnTo>
                          <a:pt x="778" y="0"/>
                        </a:lnTo>
                        <a:lnTo>
                          <a:pt x="4237" y="0"/>
                        </a:lnTo>
                        <a:lnTo>
                          <a:pt x="8475" y="0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00"/>
                  </a:p>
                </p:txBody>
              </p:sp>
              <p:sp>
                <p:nvSpPr>
                  <p:cNvPr id="194" name="Rectangle 193"/>
                  <p:cNvSpPr>
                    <a:spLocks noChangeArrowheads="1"/>
                  </p:cNvSpPr>
                  <p:nvPr/>
                </p:nvSpPr>
                <p:spPr bwMode="auto">
                  <a:xfrm>
                    <a:off x="13247688" y="1601788"/>
                    <a:ext cx="10782300" cy="1912938"/>
                  </a:xfrm>
                  <a:prstGeom prst="rect">
                    <a:avLst/>
                  </a:prstGeom>
                  <a:solidFill>
                    <a:srgbClr val="3D3D3D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00"/>
                  </a:p>
                </p:txBody>
              </p:sp>
              <p:sp>
                <p:nvSpPr>
                  <p:cNvPr id="195" name="Rectangle 194"/>
                  <p:cNvSpPr>
                    <a:spLocks noChangeArrowheads="1"/>
                  </p:cNvSpPr>
                  <p:nvPr/>
                </p:nvSpPr>
                <p:spPr bwMode="auto">
                  <a:xfrm>
                    <a:off x="13247688" y="1601788"/>
                    <a:ext cx="5389562" cy="1912938"/>
                  </a:xfrm>
                  <a:prstGeom prst="rect">
                    <a:avLst/>
                  </a:prstGeom>
                  <a:solidFill>
                    <a:srgbClr val="4B4A4B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00"/>
                  </a:p>
                </p:txBody>
              </p:sp>
              <p:sp>
                <p:nvSpPr>
                  <p:cNvPr id="196" name="Rectangle 195"/>
                  <p:cNvSpPr>
                    <a:spLocks noChangeArrowheads="1"/>
                  </p:cNvSpPr>
                  <p:nvPr/>
                </p:nvSpPr>
                <p:spPr bwMode="auto">
                  <a:xfrm>
                    <a:off x="13874750" y="2247900"/>
                    <a:ext cx="604837" cy="619125"/>
                  </a:xfrm>
                  <a:prstGeom prst="rect">
                    <a:avLst/>
                  </a:prstGeom>
                  <a:solidFill>
                    <a:srgbClr val="60BA5A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00"/>
                  </a:p>
                </p:txBody>
              </p:sp>
            </p:grpSp>
            <p:grpSp>
              <p:nvGrpSpPr>
                <p:cNvPr id="171" name="Group 170"/>
                <p:cNvGrpSpPr>
                  <a:grpSpLocks noChangeAspect="1"/>
                </p:cNvGrpSpPr>
                <p:nvPr/>
              </p:nvGrpSpPr>
              <p:grpSpPr>
                <a:xfrm>
                  <a:off x="2133452" y="3162602"/>
                  <a:ext cx="710289" cy="255788"/>
                  <a:chOff x="12523788" y="-511175"/>
                  <a:chExt cx="13454062" cy="4845051"/>
                </a:xfrm>
              </p:grpSpPr>
              <p:sp>
                <p:nvSpPr>
                  <p:cNvPr id="181" name="Freeform 180"/>
                  <p:cNvSpPr>
                    <a:spLocks/>
                  </p:cNvSpPr>
                  <p:nvPr/>
                </p:nvSpPr>
                <p:spPr bwMode="auto">
                  <a:xfrm>
                    <a:off x="12523788" y="-511175"/>
                    <a:ext cx="13454062" cy="4845050"/>
                  </a:xfrm>
                  <a:custGeom>
                    <a:avLst/>
                    <a:gdLst>
                      <a:gd name="T0" fmla="*/ 778 w 8475"/>
                      <a:gd name="T1" fmla="*/ 0 h 3052"/>
                      <a:gd name="T2" fmla="*/ 0 w 8475"/>
                      <a:gd name="T3" fmla="*/ 777 h 3052"/>
                      <a:gd name="T4" fmla="*/ 0 w 8475"/>
                      <a:gd name="T5" fmla="*/ 777 h 3052"/>
                      <a:gd name="T6" fmla="*/ 0 w 8475"/>
                      <a:gd name="T7" fmla="*/ 3052 h 3052"/>
                      <a:gd name="T8" fmla="*/ 3851 w 8475"/>
                      <a:gd name="T9" fmla="*/ 3052 h 3052"/>
                      <a:gd name="T10" fmla="*/ 7705 w 8475"/>
                      <a:gd name="T11" fmla="*/ 3052 h 3052"/>
                      <a:gd name="T12" fmla="*/ 7705 w 8475"/>
                      <a:gd name="T13" fmla="*/ 3052 h 3052"/>
                      <a:gd name="T14" fmla="*/ 8475 w 8475"/>
                      <a:gd name="T15" fmla="*/ 2273 h 3052"/>
                      <a:gd name="T16" fmla="*/ 8475 w 8475"/>
                      <a:gd name="T17" fmla="*/ 0 h 3052"/>
                      <a:gd name="T18" fmla="*/ 778 w 8475"/>
                      <a:gd name="T19" fmla="*/ 0 h 30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475" h="3052">
                        <a:moveTo>
                          <a:pt x="778" y="0"/>
                        </a:moveTo>
                        <a:lnTo>
                          <a:pt x="0" y="777"/>
                        </a:lnTo>
                        <a:lnTo>
                          <a:pt x="0" y="777"/>
                        </a:lnTo>
                        <a:lnTo>
                          <a:pt x="0" y="3052"/>
                        </a:lnTo>
                        <a:lnTo>
                          <a:pt x="3851" y="3052"/>
                        </a:lnTo>
                        <a:lnTo>
                          <a:pt x="7705" y="3052"/>
                        </a:lnTo>
                        <a:lnTo>
                          <a:pt x="7705" y="3052"/>
                        </a:lnTo>
                        <a:lnTo>
                          <a:pt x="8475" y="2273"/>
                        </a:lnTo>
                        <a:lnTo>
                          <a:pt x="8475" y="0"/>
                        </a:lnTo>
                        <a:lnTo>
                          <a:pt x="778" y="0"/>
                        </a:lnTo>
                        <a:close/>
                      </a:path>
                    </a:pathLst>
                  </a:custGeom>
                  <a:solidFill>
                    <a:srgbClr val="636363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00"/>
                  </a:p>
                </p:txBody>
              </p:sp>
              <p:sp>
                <p:nvSpPr>
                  <p:cNvPr id="182" name="Freeform 181"/>
                  <p:cNvSpPr>
                    <a:spLocks/>
                  </p:cNvSpPr>
                  <p:nvPr/>
                </p:nvSpPr>
                <p:spPr bwMode="auto">
                  <a:xfrm>
                    <a:off x="12523788" y="722313"/>
                    <a:ext cx="12231687" cy="3611563"/>
                  </a:xfrm>
                  <a:custGeom>
                    <a:avLst/>
                    <a:gdLst>
                      <a:gd name="T0" fmla="*/ 7705 w 7705"/>
                      <a:gd name="T1" fmla="*/ 2275 h 2275"/>
                      <a:gd name="T2" fmla="*/ 0 w 7705"/>
                      <a:gd name="T3" fmla="*/ 2275 h 2275"/>
                      <a:gd name="T4" fmla="*/ 0 w 7705"/>
                      <a:gd name="T5" fmla="*/ 1127 h 2275"/>
                      <a:gd name="T6" fmla="*/ 0 w 7705"/>
                      <a:gd name="T7" fmla="*/ 0 h 2275"/>
                      <a:gd name="T8" fmla="*/ 7705 w 7705"/>
                      <a:gd name="T9" fmla="*/ 0 h 2275"/>
                      <a:gd name="T10" fmla="*/ 7705 w 7705"/>
                      <a:gd name="T11" fmla="*/ 2275 h 22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705" h="2275">
                        <a:moveTo>
                          <a:pt x="7705" y="2275"/>
                        </a:moveTo>
                        <a:lnTo>
                          <a:pt x="0" y="2275"/>
                        </a:lnTo>
                        <a:lnTo>
                          <a:pt x="0" y="1127"/>
                        </a:lnTo>
                        <a:lnTo>
                          <a:pt x="0" y="0"/>
                        </a:lnTo>
                        <a:lnTo>
                          <a:pt x="7705" y="0"/>
                        </a:lnTo>
                        <a:lnTo>
                          <a:pt x="7705" y="2275"/>
                        </a:lnTo>
                        <a:close/>
                      </a:path>
                    </a:pathLst>
                  </a:custGeom>
                  <a:solidFill>
                    <a:srgbClr val="636363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00"/>
                  </a:p>
                </p:txBody>
              </p:sp>
              <p:sp>
                <p:nvSpPr>
                  <p:cNvPr id="183" name="Freeform 182"/>
                  <p:cNvSpPr>
                    <a:spLocks/>
                  </p:cNvSpPr>
                  <p:nvPr/>
                </p:nvSpPr>
                <p:spPr bwMode="auto">
                  <a:xfrm>
                    <a:off x="18637250" y="722313"/>
                    <a:ext cx="6118225" cy="3611563"/>
                  </a:xfrm>
                  <a:custGeom>
                    <a:avLst/>
                    <a:gdLst>
                      <a:gd name="T0" fmla="*/ 3854 w 3854"/>
                      <a:gd name="T1" fmla="*/ 2275 h 2275"/>
                      <a:gd name="T2" fmla="*/ 383 w 3854"/>
                      <a:gd name="T3" fmla="*/ 2275 h 2275"/>
                      <a:gd name="T4" fmla="*/ 0 w 3854"/>
                      <a:gd name="T5" fmla="*/ 2275 h 2275"/>
                      <a:gd name="T6" fmla="*/ 0 w 3854"/>
                      <a:gd name="T7" fmla="*/ 0 h 2275"/>
                      <a:gd name="T8" fmla="*/ 3854 w 3854"/>
                      <a:gd name="T9" fmla="*/ 0 h 2275"/>
                      <a:gd name="T10" fmla="*/ 3854 w 3854"/>
                      <a:gd name="T11" fmla="*/ 2275 h 22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3854" h="2275">
                        <a:moveTo>
                          <a:pt x="3854" y="2275"/>
                        </a:moveTo>
                        <a:lnTo>
                          <a:pt x="383" y="2275"/>
                        </a:lnTo>
                        <a:lnTo>
                          <a:pt x="0" y="2275"/>
                        </a:lnTo>
                        <a:lnTo>
                          <a:pt x="0" y="0"/>
                        </a:lnTo>
                        <a:lnTo>
                          <a:pt x="3854" y="0"/>
                        </a:lnTo>
                        <a:lnTo>
                          <a:pt x="3854" y="2275"/>
                        </a:lnTo>
                        <a:close/>
                      </a:path>
                    </a:pathLst>
                  </a:custGeom>
                  <a:solidFill>
                    <a:srgbClr val="5C5D5D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00"/>
                  </a:p>
                </p:txBody>
              </p:sp>
              <p:sp>
                <p:nvSpPr>
                  <p:cNvPr id="184" name="Freeform 183"/>
                  <p:cNvSpPr>
                    <a:spLocks/>
                  </p:cNvSpPr>
                  <p:nvPr/>
                </p:nvSpPr>
                <p:spPr bwMode="auto">
                  <a:xfrm>
                    <a:off x="24755475" y="-511175"/>
                    <a:ext cx="1222375" cy="4845050"/>
                  </a:xfrm>
                  <a:custGeom>
                    <a:avLst/>
                    <a:gdLst>
                      <a:gd name="T0" fmla="*/ 0 w 770"/>
                      <a:gd name="T1" fmla="*/ 3052 h 3052"/>
                      <a:gd name="T2" fmla="*/ 770 w 770"/>
                      <a:gd name="T3" fmla="*/ 2273 h 3052"/>
                      <a:gd name="T4" fmla="*/ 770 w 770"/>
                      <a:gd name="T5" fmla="*/ 1901 h 3052"/>
                      <a:gd name="T6" fmla="*/ 770 w 770"/>
                      <a:gd name="T7" fmla="*/ 0 h 3052"/>
                      <a:gd name="T8" fmla="*/ 0 w 770"/>
                      <a:gd name="T9" fmla="*/ 777 h 3052"/>
                      <a:gd name="T10" fmla="*/ 0 w 770"/>
                      <a:gd name="T11" fmla="*/ 3052 h 30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70" h="3052">
                        <a:moveTo>
                          <a:pt x="0" y="3052"/>
                        </a:moveTo>
                        <a:lnTo>
                          <a:pt x="770" y="2273"/>
                        </a:lnTo>
                        <a:lnTo>
                          <a:pt x="770" y="1901"/>
                        </a:lnTo>
                        <a:lnTo>
                          <a:pt x="770" y="0"/>
                        </a:lnTo>
                        <a:lnTo>
                          <a:pt x="0" y="777"/>
                        </a:lnTo>
                        <a:lnTo>
                          <a:pt x="0" y="3052"/>
                        </a:lnTo>
                        <a:close/>
                      </a:path>
                    </a:pathLst>
                  </a:custGeom>
                  <a:solidFill>
                    <a:srgbClr val="3D3D3D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00"/>
                  </a:p>
                </p:txBody>
              </p:sp>
              <p:sp>
                <p:nvSpPr>
                  <p:cNvPr id="185" name="Freeform 184"/>
                  <p:cNvSpPr>
                    <a:spLocks/>
                  </p:cNvSpPr>
                  <p:nvPr/>
                </p:nvSpPr>
                <p:spPr bwMode="auto">
                  <a:xfrm>
                    <a:off x="12523788" y="-511175"/>
                    <a:ext cx="13454062" cy="1233488"/>
                  </a:xfrm>
                  <a:custGeom>
                    <a:avLst/>
                    <a:gdLst>
                      <a:gd name="T0" fmla="*/ 8475 w 8475"/>
                      <a:gd name="T1" fmla="*/ 0 h 777"/>
                      <a:gd name="T2" fmla="*/ 7705 w 8475"/>
                      <a:gd name="T3" fmla="*/ 777 h 777"/>
                      <a:gd name="T4" fmla="*/ 0 w 8475"/>
                      <a:gd name="T5" fmla="*/ 777 h 777"/>
                      <a:gd name="T6" fmla="*/ 778 w 8475"/>
                      <a:gd name="T7" fmla="*/ 0 h 777"/>
                      <a:gd name="T8" fmla="*/ 4237 w 8475"/>
                      <a:gd name="T9" fmla="*/ 0 h 777"/>
                      <a:gd name="T10" fmla="*/ 8475 w 8475"/>
                      <a:gd name="T11" fmla="*/ 0 h 7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8475" h="777">
                        <a:moveTo>
                          <a:pt x="8475" y="0"/>
                        </a:moveTo>
                        <a:lnTo>
                          <a:pt x="7705" y="777"/>
                        </a:lnTo>
                        <a:lnTo>
                          <a:pt x="0" y="777"/>
                        </a:lnTo>
                        <a:lnTo>
                          <a:pt x="778" y="0"/>
                        </a:lnTo>
                        <a:lnTo>
                          <a:pt x="4237" y="0"/>
                        </a:lnTo>
                        <a:lnTo>
                          <a:pt x="8475" y="0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00"/>
                  </a:p>
                </p:txBody>
              </p:sp>
              <p:sp>
                <p:nvSpPr>
                  <p:cNvPr id="186" name="Rectangle 185"/>
                  <p:cNvSpPr>
                    <a:spLocks noChangeArrowheads="1"/>
                  </p:cNvSpPr>
                  <p:nvPr/>
                </p:nvSpPr>
                <p:spPr bwMode="auto">
                  <a:xfrm>
                    <a:off x="13247688" y="1601788"/>
                    <a:ext cx="10782300" cy="1912938"/>
                  </a:xfrm>
                  <a:prstGeom prst="rect">
                    <a:avLst/>
                  </a:prstGeom>
                  <a:solidFill>
                    <a:srgbClr val="3D3D3D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00"/>
                  </a:p>
                </p:txBody>
              </p:sp>
              <p:sp>
                <p:nvSpPr>
                  <p:cNvPr id="187" name="Rectangle 186"/>
                  <p:cNvSpPr>
                    <a:spLocks noChangeArrowheads="1"/>
                  </p:cNvSpPr>
                  <p:nvPr/>
                </p:nvSpPr>
                <p:spPr bwMode="auto">
                  <a:xfrm>
                    <a:off x="13247688" y="1601788"/>
                    <a:ext cx="5389562" cy="1912938"/>
                  </a:xfrm>
                  <a:prstGeom prst="rect">
                    <a:avLst/>
                  </a:prstGeom>
                  <a:solidFill>
                    <a:srgbClr val="4B4A4B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00"/>
                  </a:p>
                </p:txBody>
              </p:sp>
              <p:sp>
                <p:nvSpPr>
                  <p:cNvPr id="188" name="Rectangle 187"/>
                  <p:cNvSpPr>
                    <a:spLocks noChangeArrowheads="1"/>
                  </p:cNvSpPr>
                  <p:nvPr/>
                </p:nvSpPr>
                <p:spPr bwMode="auto">
                  <a:xfrm>
                    <a:off x="13874750" y="2247900"/>
                    <a:ext cx="604837" cy="619125"/>
                  </a:xfrm>
                  <a:prstGeom prst="rect">
                    <a:avLst/>
                  </a:prstGeom>
                  <a:solidFill>
                    <a:srgbClr val="60BA5A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00"/>
                  </a:p>
                </p:txBody>
              </p:sp>
            </p:grpSp>
            <p:grpSp>
              <p:nvGrpSpPr>
                <p:cNvPr id="172" name="Group 171"/>
                <p:cNvGrpSpPr>
                  <a:grpSpLocks noChangeAspect="1"/>
                </p:cNvGrpSpPr>
                <p:nvPr/>
              </p:nvGrpSpPr>
              <p:grpSpPr>
                <a:xfrm>
                  <a:off x="2133452" y="2908825"/>
                  <a:ext cx="710289" cy="255788"/>
                  <a:chOff x="12523788" y="-511175"/>
                  <a:chExt cx="13454062" cy="4845051"/>
                </a:xfrm>
              </p:grpSpPr>
              <p:sp>
                <p:nvSpPr>
                  <p:cNvPr id="173" name="Freeform 172"/>
                  <p:cNvSpPr>
                    <a:spLocks/>
                  </p:cNvSpPr>
                  <p:nvPr/>
                </p:nvSpPr>
                <p:spPr bwMode="auto">
                  <a:xfrm>
                    <a:off x="12523788" y="-511175"/>
                    <a:ext cx="13454062" cy="4845050"/>
                  </a:xfrm>
                  <a:custGeom>
                    <a:avLst/>
                    <a:gdLst>
                      <a:gd name="T0" fmla="*/ 778 w 8475"/>
                      <a:gd name="T1" fmla="*/ 0 h 3052"/>
                      <a:gd name="T2" fmla="*/ 0 w 8475"/>
                      <a:gd name="T3" fmla="*/ 777 h 3052"/>
                      <a:gd name="T4" fmla="*/ 0 w 8475"/>
                      <a:gd name="T5" fmla="*/ 777 h 3052"/>
                      <a:gd name="T6" fmla="*/ 0 w 8475"/>
                      <a:gd name="T7" fmla="*/ 3052 h 3052"/>
                      <a:gd name="T8" fmla="*/ 3851 w 8475"/>
                      <a:gd name="T9" fmla="*/ 3052 h 3052"/>
                      <a:gd name="T10" fmla="*/ 7705 w 8475"/>
                      <a:gd name="T11" fmla="*/ 3052 h 3052"/>
                      <a:gd name="T12" fmla="*/ 7705 w 8475"/>
                      <a:gd name="T13" fmla="*/ 3052 h 3052"/>
                      <a:gd name="T14" fmla="*/ 8475 w 8475"/>
                      <a:gd name="T15" fmla="*/ 2273 h 3052"/>
                      <a:gd name="T16" fmla="*/ 8475 w 8475"/>
                      <a:gd name="T17" fmla="*/ 0 h 3052"/>
                      <a:gd name="T18" fmla="*/ 778 w 8475"/>
                      <a:gd name="T19" fmla="*/ 0 h 30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8475" h="3052">
                        <a:moveTo>
                          <a:pt x="778" y="0"/>
                        </a:moveTo>
                        <a:lnTo>
                          <a:pt x="0" y="777"/>
                        </a:lnTo>
                        <a:lnTo>
                          <a:pt x="0" y="777"/>
                        </a:lnTo>
                        <a:lnTo>
                          <a:pt x="0" y="3052"/>
                        </a:lnTo>
                        <a:lnTo>
                          <a:pt x="3851" y="3052"/>
                        </a:lnTo>
                        <a:lnTo>
                          <a:pt x="7705" y="3052"/>
                        </a:lnTo>
                        <a:lnTo>
                          <a:pt x="7705" y="3052"/>
                        </a:lnTo>
                        <a:lnTo>
                          <a:pt x="8475" y="2273"/>
                        </a:lnTo>
                        <a:lnTo>
                          <a:pt x="8475" y="0"/>
                        </a:lnTo>
                        <a:lnTo>
                          <a:pt x="778" y="0"/>
                        </a:lnTo>
                        <a:close/>
                      </a:path>
                    </a:pathLst>
                  </a:custGeom>
                  <a:solidFill>
                    <a:srgbClr val="636363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00"/>
                  </a:p>
                </p:txBody>
              </p:sp>
              <p:sp>
                <p:nvSpPr>
                  <p:cNvPr id="174" name="Freeform 173"/>
                  <p:cNvSpPr>
                    <a:spLocks/>
                  </p:cNvSpPr>
                  <p:nvPr/>
                </p:nvSpPr>
                <p:spPr bwMode="auto">
                  <a:xfrm>
                    <a:off x="12523788" y="722313"/>
                    <a:ext cx="12231687" cy="3611563"/>
                  </a:xfrm>
                  <a:custGeom>
                    <a:avLst/>
                    <a:gdLst>
                      <a:gd name="T0" fmla="*/ 7705 w 7705"/>
                      <a:gd name="T1" fmla="*/ 2275 h 2275"/>
                      <a:gd name="T2" fmla="*/ 0 w 7705"/>
                      <a:gd name="T3" fmla="*/ 2275 h 2275"/>
                      <a:gd name="T4" fmla="*/ 0 w 7705"/>
                      <a:gd name="T5" fmla="*/ 1127 h 2275"/>
                      <a:gd name="T6" fmla="*/ 0 w 7705"/>
                      <a:gd name="T7" fmla="*/ 0 h 2275"/>
                      <a:gd name="T8" fmla="*/ 7705 w 7705"/>
                      <a:gd name="T9" fmla="*/ 0 h 2275"/>
                      <a:gd name="T10" fmla="*/ 7705 w 7705"/>
                      <a:gd name="T11" fmla="*/ 2275 h 22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705" h="2275">
                        <a:moveTo>
                          <a:pt x="7705" y="2275"/>
                        </a:moveTo>
                        <a:lnTo>
                          <a:pt x="0" y="2275"/>
                        </a:lnTo>
                        <a:lnTo>
                          <a:pt x="0" y="1127"/>
                        </a:lnTo>
                        <a:lnTo>
                          <a:pt x="0" y="0"/>
                        </a:lnTo>
                        <a:lnTo>
                          <a:pt x="7705" y="0"/>
                        </a:lnTo>
                        <a:lnTo>
                          <a:pt x="7705" y="2275"/>
                        </a:lnTo>
                        <a:close/>
                      </a:path>
                    </a:pathLst>
                  </a:custGeom>
                  <a:solidFill>
                    <a:srgbClr val="636363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00"/>
                  </a:p>
                </p:txBody>
              </p:sp>
              <p:sp>
                <p:nvSpPr>
                  <p:cNvPr id="175" name="Freeform 174"/>
                  <p:cNvSpPr>
                    <a:spLocks/>
                  </p:cNvSpPr>
                  <p:nvPr/>
                </p:nvSpPr>
                <p:spPr bwMode="auto">
                  <a:xfrm>
                    <a:off x="18637250" y="722313"/>
                    <a:ext cx="6118225" cy="3611563"/>
                  </a:xfrm>
                  <a:custGeom>
                    <a:avLst/>
                    <a:gdLst>
                      <a:gd name="T0" fmla="*/ 3854 w 3854"/>
                      <a:gd name="T1" fmla="*/ 2275 h 2275"/>
                      <a:gd name="T2" fmla="*/ 383 w 3854"/>
                      <a:gd name="T3" fmla="*/ 2275 h 2275"/>
                      <a:gd name="T4" fmla="*/ 0 w 3854"/>
                      <a:gd name="T5" fmla="*/ 2275 h 2275"/>
                      <a:gd name="T6" fmla="*/ 0 w 3854"/>
                      <a:gd name="T7" fmla="*/ 0 h 2275"/>
                      <a:gd name="T8" fmla="*/ 3854 w 3854"/>
                      <a:gd name="T9" fmla="*/ 0 h 2275"/>
                      <a:gd name="T10" fmla="*/ 3854 w 3854"/>
                      <a:gd name="T11" fmla="*/ 2275 h 22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3854" h="2275">
                        <a:moveTo>
                          <a:pt x="3854" y="2275"/>
                        </a:moveTo>
                        <a:lnTo>
                          <a:pt x="383" y="2275"/>
                        </a:lnTo>
                        <a:lnTo>
                          <a:pt x="0" y="2275"/>
                        </a:lnTo>
                        <a:lnTo>
                          <a:pt x="0" y="0"/>
                        </a:lnTo>
                        <a:lnTo>
                          <a:pt x="3854" y="0"/>
                        </a:lnTo>
                        <a:lnTo>
                          <a:pt x="3854" y="2275"/>
                        </a:lnTo>
                        <a:close/>
                      </a:path>
                    </a:pathLst>
                  </a:custGeom>
                  <a:solidFill>
                    <a:srgbClr val="5C5D5D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00"/>
                  </a:p>
                </p:txBody>
              </p:sp>
              <p:sp>
                <p:nvSpPr>
                  <p:cNvPr id="176" name="Freeform 175"/>
                  <p:cNvSpPr>
                    <a:spLocks/>
                  </p:cNvSpPr>
                  <p:nvPr/>
                </p:nvSpPr>
                <p:spPr bwMode="auto">
                  <a:xfrm>
                    <a:off x="24755475" y="-511175"/>
                    <a:ext cx="1222375" cy="4845050"/>
                  </a:xfrm>
                  <a:custGeom>
                    <a:avLst/>
                    <a:gdLst>
                      <a:gd name="T0" fmla="*/ 0 w 770"/>
                      <a:gd name="T1" fmla="*/ 3052 h 3052"/>
                      <a:gd name="T2" fmla="*/ 770 w 770"/>
                      <a:gd name="T3" fmla="*/ 2273 h 3052"/>
                      <a:gd name="T4" fmla="*/ 770 w 770"/>
                      <a:gd name="T5" fmla="*/ 1901 h 3052"/>
                      <a:gd name="T6" fmla="*/ 770 w 770"/>
                      <a:gd name="T7" fmla="*/ 0 h 3052"/>
                      <a:gd name="T8" fmla="*/ 0 w 770"/>
                      <a:gd name="T9" fmla="*/ 777 h 3052"/>
                      <a:gd name="T10" fmla="*/ 0 w 770"/>
                      <a:gd name="T11" fmla="*/ 3052 h 30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70" h="3052">
                        <a:moveTo>
                          <a:pt x="0" y="3052"/>
                        </a:moveTo>
                        <a:lnTo>
                          <a:pt x="770" y="2273"/>
                        </a:lnTo>
                        <a:lnTo>
                          <a:pt x="770" y="1901"/>
                        </a:lnTo>
                        <a:lnTo>
                          <a:pt x="770" y="0"/>
                        </a:lnTo>
                        <a:lnTo>
                          <a:pt x="0" y="777"/>
                        </a:lnTo>
                        <a:lnTo>
                          <a:pt x="0" y="3052"/>
                        </a:lnTo>
                        <a:close/>
                      </a:path>
                    </a:pathLst>
                  </a:custGeom>
                  <a:solidFill>
                    <a:srgbClr val="3D3D3D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00"/>
                  </a:p>
                </p:txBody>
              </p:sp>
              <p:sp>
                <p:nvSpPr>
                  <p:cNvPr id="177" name="Freeform 176"/>
                  <p:cNvSpPr>
                    <a:spLocks/>
                  </p:cNvSpPr>
                  <p:nvPr/>
                </p:nvSpPr>
                <p:spPr bwMode="auto">
                  <a:xfrm>
                    <a:off x="12523788" y="-511175"/>
                    <a:ext cx="13454062" cy="1233488"/>
                  </a:xfrm>
                  <a:custGeom>
                    <a:avLst/>
                    <a:gdLst>
                      <a:gd name="T0" fmla="*/ 8475 w 8475"/>
                      <a:gd name="T1" fmla="*/ 0 h 777"/>
                      <a:gd name="T2" fmla="*/ 7705 w 8475"/>
                      <a:gd name="T3" fmla="*/ 777 h 777"/>
                      <a:gd name="T4" fmla="*/ 0 w 8475"/>
                      <a:gd name="T5" fmla="*/ 777 h 777"/>
                      <a:gd name="T6" fmla="*/ 778 w 8475"/>
                      <a:gd name="T7" fmla="*/ 0 h 777"/>
                      <a:gd name="T8" fmla="*/ 4237 w 8475"/>
                      <a:gd name="T9" fmla="*/ 0 h 777"/>
                      <a:gd name="T10" fmla="*/ 8475 w 8475"/>
                      <a:gd name="T11" fmla="*/ 0 h 7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8475" h="777">
                        <a:moveTo>
                          <a:pt x="8475" y="0"/>
                        </a:moveTo>
                        <a:lnTo>
                          <a:pt x="7705" y="777"/>
                        </a:lnTo>
                        <a:lnTo>
                          <a:pt x="0" y="777"/>
                        </a:lnTo>
                        <a:lnTo>
                          <a:pt x="778" y="0"/>
                        </a:lnTo>
                        <a:lnTo>
                          <a:pt x="4237" y="0"/>
                        </a:lnTo>
                        <a:lnTo>
                          <a:pt x="8475" y="0"/>
                        </a:lnTo>
                        <a:close/>
                      </a:path>
                    </a:pathLst>
                  </a:custGeom>
                  <a:solidFill>
                    <a:srgbClr val="808080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00"/>
                  </a:p>
                </p:txBody>
              </p:sp>
              <p:sp>
                <p:nvSpPr>
                  <p:cNvPr id="178" name="Rectangle 177"/>
                  <p:cNvSpPr>
                    <a:spLocks noChangeArrowheads="1"/>
                  </p:cNvSpPr>
                  <p:nvPr/>
                </p:nvSpPr>
                <p:spPr bwMode="auto">
                  <a:xfrm>
                    <a:off x="13247688" y="1601788"/>
                    <a:ext cx="10782300" cy="1912938"/>
                  </a:xfrm>
                  <a:prstGeom prst="rect">
                    <a:avLst/>
                  </a:prstGeom>
                  <a:solidFill>
                    <a:srgbClr val="3D3D3D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00"/>
                  </a:p>
                </p:txBody>
              </p:sp>
              <p:sp>
                <p:nvSpPr>
                  <p:cNvPr id="179" name="Rectangle 178"/>
                  <p:cNvSpPr>
                    <a:spLocks noChangeArrowheads="1"/>
                  </p:cNvSpPr>
                  <p:nvPr/>
                </p:nvSpPr>
                <p:spPr bwMode="auto">
                  <a:xfrm>
                    <a:off x="13247688" y="1601788"/>
                    <a:ext cx="5389562" cy="1912938"/>
                  </a:xfrm>
                  <a:prstGeom prst="rect">
                    <a:avLst/>
                  </a:prstGeom>
                  <a:solidFill>
                    <a:srgbClr val="4B4A4B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00"/>
                  </a:p>
                </p:txBody>
              </p:sp>
              <p:sp>
                <p:nvSpPr>
                  <p:cNvPr id="180" name="Rectangle 179"/>
                  <p:cNvSpPr>
                    <a:spLocks noChangeArrowheads="1"/>
                  </p:cNvSpPr>
                  <p:nvPr/>
                </p:nvSpPr>
                <p:spPr bwMode="auto">
                  <a:xfrm>
                    <a:off x="13874750" y="2247900"/>
                    <a:ext cx="604837" cy="619125"/>
                  </a:xfrm>
                  <a:prstGeom prst="rect">
                    <a:avLst/>
                  </a:prstGeom>
                  <a:solidFill>
                    <a:srgbClr val="60BA5A"/>
                  </a:solidFill>
                  <a:ln>
                    <a:noFill/>
                  </a:ln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700"/>
                  </a:p>
                </p:txBody>
              </p:sp>
            </p:grpSp>
          </p:grpSp>
        </p:grpSp>
        <p:pic>
          <p:nvPicPr>
            <p:cNvPr id="864" name="Picture 86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27368" y="3724408"/>
              <a:ext cx="736358" cy="489678"/>
            </a:xfrm>
            <a:prstGeom prst="rect">
              <a:avLst/>
            </a:prstGeom>
          </p:spPr>
        </p:pic>
        <p:cxnSp>
          <p:nvCxnSpPr>
            <p:cNvPr id="865" name="Straight Connector 864"/>
            <p:cNvCxnSpPr>
              <a:stCxn id="864" idx="0"/>
            </p:cNvCxnSpPr>
            <p:nvPr/>
          </p:nvCxnSpPr>
          <p:spPr>
            <a:xfrm flipV="1">
              <a:off x="3795547" y="2611511"/>
              <a:ext cx="1720168" cy="111289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TextBox 109"/>
            <p:cNvSpPr txBox="1"/>
            <p:nvPr/>
          </p:nvSpPr>
          <p:spPr>
            <a:xfrm>
              <a:off x="2535972" y="6261607"/>
              <a:ext cx="24835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Software </a:t>
              </a:r>
              <a:r>
                <a:rPr lang="en-US"/>
                <a:t>Load Balancers</a:t>
              </a:r>
            </a:p>
          </p:txBody>
        </p:sp>
      </p:grpSp>
      <p:sp>
        <p:nvSpPr>
          <p:cNvPr id="866" name="TextBox 865"/>
          <p:cNvSpPr txBox="1"/>
          <p:nvPr/>
        </p:nvSpPr>
        <p:spPr>
          <a:xfrm>
            <a:off x="7485835" y="6258493"/>
            <a:ext cx="1985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Application Servers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1193019" y="2715416"/>
            <a:ext cx="815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Clients</a:t>
            </a:r>
          </a:p>
        </p:txBody>
      </p:sp>
      <p:grpSp>
        <p:nvGrpSpPr>
          <p:cNvPr id="452" name="Group 451"/>
          <p:cNvGrpSpPr/>
          <p:nvPr/>
        </p:nvGrpSpPr>
        <p:grpSpPr>
          <a:xfrm>
            <a:off x="5972176" y="1353852"/>
            <a:ext cx="2060983" cy="821569"/>
            <a:chOff x="5972176" y="1353852"/>
            <a:chExt cx="2060983" cy="821569"/>
          </a:xfrm>
        </p:grpSpPr>
        <p:cxnSp>
          <p:nvCxnSpPr>
            <p:cNvPr id="448" name="Straight Arrow Connector 447"/>
            <p:cNvCxnSpPr/>
            <p:nvPr/>
          </p:nvCxnSpPr>
          <p:spPr>
            <a:xfrm flipH="1">
              <a:off x="5972176" y="1778115"/>
              <a:ext cx="437604" cy="39730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0" name="Folded Corner 449"/>
            <p:cNvSpPr/>
            <p:nvPr/>
          </p:nvSpPr>
          <p:spPr>
            <a:xfrm>
              <a:off x="6407052" y="1353852"/>
              <a:ext cx="1626107" cy="550962"/>
            </a:xfrm>
            <a:prstGeom prst="foldedCorner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en-US" sz="2400">
                  <a:solidFill>
                    <a:schemeClr val="tx1"/>
                  </a:solidFill>
                </a:rPr>
                <a:t>P4 Program</a:t>
              </a:r>
            </a:p>
          </p:txBody>
        </p:sp>
      </p:grpSp>
      <p:sp>
        <p:nvSpPr>
          <p:cNvPr id="453" name="Freeform 452"/>
          <p:cNvSpPr/>
          <p:nvPr/>
        </p:nvSpPr>
        <p:spPr>
          <a:xfrm>
            <a:off x="5715000" y="2557465"/>
            <a:ext cx="4300537" cy="2600325"/>
          </a:xfrm>
          <a:custGeom>
            <a:avLst/>
            <a:gdLst>
              <a:gd name="connsiteX0" fmla="*/ 0 w 4300537"/>
              <a:gd name="connsiteY0" fmla="*/ 0 h 2600325"/>
              <a:gd name="connsiteX1" fmla="*/ 4286250 w 4300537"/>
              <a:gd name="connsiteY1" fmla="*/ 1243013 h 2600325"/>
              <a:gd name="connsiteX2" fmla="*/ 4300537 w 4300537"/>
              <a:gd name="connsiteY2" fmla="*/ 2600325 h 2600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00537" h="2600325">
                <a:moveTo>
                  <a:pt x="0" y="0"/>
                </a:moveTo>
                <a:lnTo>
                  <a:pt x="4286250" y="1243013"/>
                </a:lnTo>
                <a:lnTo>
                  <a:pt x="4300537" y="2600325"/>
                </a:ln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273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How many servers do we need for 35,000 users?</a:t>
            </a:r>
          </a:p>
        </p:txBody>
      </p:sp>
    </p:spTree>
    <p:extLst>
      <p:ext uri="{BB962C8B-B14F-4D97-AF65-F5344CB8AC3E}">
        <p14:creationId xmlns:p14="http://schemas.microsoft.com/office/powerpoint/2010/main" val="27539656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353" y="3166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/>
              <a:t>Example new </a:t>
            </a:r>
            <a:r>
              <a:rPr lang="en-US" sz="5400" b="1"/>
              <a:t>applications using P4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1152256" y="1778750"/>
            <a:ext cx="11582400" cy="493055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000" b="1" dirty="0"/>
              <a:t>Example 1</a:t>
            </a:r>
            <a:r>
              <a:rPr lang="en-US" sz="4000" dirty="0"/>
              <a:t>: Layer-4 Load Balancer</a:t>
            </a:r>
            <a:endParaRPr lang="en-US" sz="4000" baseline="30000" dirty="0"/>
          </a:p>
          <a:p>
            <a:pPr marL="862012" lvl="1" indent="-342900">
              <a:buFont typeface=".AppleSystemUIFont" charset="-120"/>
              <a:buChar char="-"/>
            </a:pPr>
            <a:r>
              <a:rPr lang="en-US" sz="3000" dirty="0"/>
              <a:t>Replace 200 servers with one switch chip</a:t>
            </a:r>
          </a:p>
          <a:p>
            <a:pPr marL="862012" lvl="1" indent="-342900">
              <a:buFont typeface=".AppleSystemUIFont" charset="-120"/>
              <a:buChar char="-"/>
            </a:pPr>
            <a:r>
              <a:rPr lang="en-US" sz="3000" dirty="0"/>
              <a:t>Operates at 6.5Tb/s</a:t>
            </a:r>
          </a:p>
          <a:p>
            <a:pPr marL="862012" lvl="1" indent="-342900">
              <a:buFont typeface=".AppleSystemUIFont" charset="-120"/>
              <a:buChar char="-"/>
            </a:pPr>
            <a:r>
              <a:rPr lang="en-US" sz="3000" dirty="0"/>
              <a:t>All packets load-balanced in &lt; 1</a:t>
            </a:r>
            <a:r>
              <a:rPr lang="en-US" sz="3000" dirty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3000" dirty="0"/>
              <a:t>s</a:t>
            </a:r>
          </a:p>
          <a:p>
            <a:pPr marL="862012" lvl="1" indent="-342900">
              <a:buFont typeface=".AppleSystemUIFont" charset="-120"/>
              <a:buChar char="-"/>
            </a:pPr>
            <a:r>
              <a:rPr lang="en-US" sz="3000" dirty="0"/>
              <a:t>Up to 10 million http flows</a:t>
            </a:r>
          </a:p>
          <a:p>
            <a:pPr marL="519112" lvl="1" indent="0">
              <a:buNone/>
            </a:pPr>
            <a:endParaRPr lang="en-US" sz="3000" dirty="0"/>
          </a:p>
          <a:p>
            <a:pPr marL="61912" indent="0">
              <a:buNone/>
            </a:pPr>
            <a:r>
              <a:rPr lang="en-US" sz="4000" dirty="0"/>
              <a:t>Publication</a:t>
            </a:r>
            <a:r>
              <a:rPr lang="en-US" sz="3600" dirty="0"/>
              <a:t> </a:t>
            </a:r>
            <a:br>
              <a:rPr lang="en-US" sz="3600" dirty="0"/>
            </a:br>
            <a:r>
              <a:rPr lang="en-US" sz="3600" dirty="0"/>
              <a:t>    </a:t>
            </a:r>
            <a:r>
              <a:rPr lang="en-US" dirty="0"/>
              <a:t> 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SilkRoad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: Making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Stateful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Layer-4 Load Balancing Fast </a:t>
            </a:r>
            <a:br>
              <a:rPr lang="en-US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      and Cheap Using Switching ASICs.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       </a:t>
            </a:r>
            <a:r>
              <a:rPr lang="en-US" dirty="0" err="1"/>
              <a:t>Rui</a:t>
            </a:r>
            <a:r>
              <a:rPr lang="en-US" dirty="0"/>
              <a:t> Miao et al. ACM </a:t>
            </a:r>
            <a:r>
              <a:rPr lang="en-US" dirty="0" err="1"/>
              <a:t>Sigcomm</a:t>
            </a:r>
            <a:r>
              <a:rPr lang="en-US" dirty="0"/>
              <a:t> 2017</a:t>
            </a:r>
            <a:endParaRPr lang="en-US" sz="3600" dirty="0"/>
          </a:p>
          <a:p>
            <a:pPr marL="513260" indent="-268288">
              <a:lnSpc>
                <a:spcPct val="150000"/>
              </a:lnSpc>
              <a:buFont typeface="Wingdings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0202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353" y="3166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/>
              <a:t>Example new </a:t>
            </a:r>
            <a:r>
              <a:rPr lang="en-US" sz="5400" b="1"/>
              <a:t>applications using P4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1209404" y="2207375"/>
            <a:ext cx="11582400" cy="49305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300" b="1" dirty="0"/>
              <a:t>Example #2</a:t>
            </a:r>
            <a:r>
              <a:rPr lang="en-US" sz="4300" dirty="0"/>
              <a:t>: Fast Firewall and Audit Trail</a:t>
            </a:r>
          </a:p>
          <a:p>
            <a:pPr lvl="1">
              <a:buFont typeface=".AppleSystemUIFont" charset="-120"/>
              <a:buChar char="-"/>
            </a:pPr>
            <a:r>
              <a:rPr lang="en-US" sz="3200" dirty="0"/>
              <a:t>Add over 1M new firewall entries per second</a:t>
            </a:r>
          </a:p>
          <a:p>
            <a:pPr lvl="1">
              <a:buFont typeface=".AppleSystemUIFont" charset="-120"/>
              <a:buChar char="-"/>
            </a:pPr>
            <a:r>
              <a:rPr lang="en-US" sz="3200" dirty="0"/>
              <a:t>Create audit record for every new flow and firewall entry</a:t>
            </a:r>
          </a:p>
          <a:p>
            <a:pPr lvl="1">
              <a:buFont typeface=".AppleSystemUIFont" charset="-120"/>
              <a:buChar char="-"/>
            </a:pPr>
            <a:r>
              <a:rPr lang="en-US" sz="3200" dirty="0"/>
              <a:t>Firewall now inline, at 6.5Tb/s and &lt;1</a:t>
            </a:r>
            <a:r>
              <a:rPr lang="en-US" sz="3200" dirty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3200" dirty="0"/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032399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353" y="3166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/>
              <a:t>Other P4 Applications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1209404" y="2207375"/>
            <a:ext cx="11582400" cy="4930556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4300" dirty="0"/>
              <a:t>World’s fastest key-value store cache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300" dirty="0"/>
              <a:t>World’s fastest DNS cache </a:t>
            </a:r>
            <a:r>
              <a:rPr lang="en-US" sz="3200" i="1" dirty="0"/>
              <a:t>(to prevent DDoS)</a:t>
            </a:r>
            <a:endParaRPr lang="en-US" sz="4300" i="1" dirty="0"/>
          </a:p>
          <a:p>
            <a:pPr marL="742950" indent="-742950">
              <a:buFont typeface="+mj-lt"/>
              <a:buAutoNum type="arabicPeriod"/>
            </a:pPr>
            <a:r>
              <a:rPr lang="en-US" sz="4300" dirty="0"/>
              <a:t>World’s fastest storage network cache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300" dirty="0"/>
              <a:t>World’s fastest consensus protocol for distributed applications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300" dirty="0"/>
              <a:t>&lt;Your beautiful new idea here!&gt;</a:t>
            </a:r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733387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122363"/>
            <a:ext cx="10965366" cy="2387600"/>
          </a:xfrm>
        </p:spPr>
        <p:txBody>
          <a:bodyPr>
            <a:normAutofit/>
          </a:bodyPr>
          <a:lstStyle/>
          <a:p>
            <a:r>
              <a:rPr lang="en-US" dirty="0"/>
              <a:t>How programmability is being used 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070517" y="2482811"/>
            <a:ext cx="10043531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/>
              <a:t>Network telemetry</a:t>
            </a:r>
            <a:endParaRPr lang="en-US" b="1" dirty="0"/>
          </a:p>
        </p:txBody>
      </p:sp>
      <p:sp>
        <p:nvSpPr>
          <p:cNvPr id="4" name="Oval 3"/>
          <p:cNvSpPr/>
          <p:nvPr/>
        </p:nvSpPr>
        <p:spPr>
          <a:xfrm>
            <a:off x="2375274" y="3993044"/>
            <a:ext cx="784242" cy="765855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4500644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" name="Picture 1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2263" y="3320944"/>
            <a:ext cx="652908" cy="434184"/>
          </a:xfrm>
          <a:prstGeom prst="rect">
            <a:avLst/>
          </a:prstGeom>
        </p:spPr>
      </p:pic>
      <p:pic>
        <p:nvPicPr>
          <p:cNvPr id="154" name="Picture 1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2263" y="4078151"/>
            <a:ext cx="652908" cy="434184"/>
          </a:xfrm>
          <a:prstGeom prst="rect">
            <a:avLst/>
          </a:prstGeom>
        </p:spPr>
      </p:pic>
      <p:pic>
        <p:nvPicPr>
          <p:cNvPr id="155" name="Picture 1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2263" y="4835356"/>
            <a:ext cx="652908" cy="434184"/>
          </a:xfrm>
          <a:prstGeom prst="rect">
            <a:avLst/>
          </a:prstGeom>
        </p:spPr>
      </p:pic>
      <p:cxnSp>
        <p:nvCxnSpPr>
          <p:cNvPr id="231" name="Straight Connector 230"/>
          <p:cNvCxnSpPr>
            <a:stCxn id="151" idx="3"/>
            <a:endCxn id="152" idx="1"/>
          </p:cNvCxnSpPr>
          <p:nvPr/>
        </p:nvCxnSpPr>
        <p:spPr>
          <a:xfrm flipV="1">
            <a:off x="4117420" y="2780831"/>
            <a:ext cx="1834843" cy="105510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2"/>
          <p:cNvCxnSpPr>
            <a:stCxn id="151" idx="3"/>
            <a:endCxn id="153" idx="1"/>
          </p:cNvCxnSpPr>
          <p:nvPr/>
        </p:nvCxnSpPr>
        <p:spPr>
          <a:xfrm flipV="1">
            <a:off x="4117420" y="3538038"/>
            <a:ext cx="1834843" cy="29789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/>
          <p:cNvCxnSpPr>
            <a:stCxn id="151" idx="3"/>
            <a:endCxn id="154" idx="1"/>
          </p:cNvCxnSpPr>
          <p:nvPr/>
        </p:nvCxnSpPr>
        <p:spPr>
          <a:xfrm>
            <a:off x="4117420" y="3835933"/>
            <a:ext cx="1834843" cy="45931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Connector 238"/>
          <p:cNvCxnSpPr>
            <a:stCxn id="151" idx="3"/>
            <a:endCxn id="155" idx="1"/>
          </p:cNvCxnSpPr>
          <p:nvPr/>
        </p:nvCxnSpPr>
        <p:spPr>
          <a:xfrm>
            <a:off x="4117420" y="3835932"/>
            <a:ext cx="1834843" cy="121651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Connector 241"/>
          <p:cNvCxnSpPr/>
          <p:nvPr/>
        </p:nvCxnSpPr>
        <p:spPr>
          <a:xfrm>
            <a:off x="6583581" y="2780831"/>
            <a:ext cx="1834843" cy="105510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242"/>
          <p:cNvCxnSpPr/>
          <p:nvPr/>
        </p:nvCxnSpPr>
        <p:spPr>
          <a:xfrm>
            <a:off x="6583581" y="3538038"/>
            <a:ext cx="1834843" cy="29789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Connector 243"/>
          <p:cNvCxnSpPr/>
          <p:nvPr/>
        </p:nvCxnSpPr>
        <p:spPr>
          <a:xfrm flipV="1">
            <a:off x="6583581" y="3835933"/>
            <a:ext cx="1834843" cy="45931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Connector 244"/>
          <p:cNvCxnSpPr/>
          <p:nvPr/>
        </p:nvCxnSpPr>
        <p:spPr>
          <a:xfrm flipV="1">
            <a:off x="6583581" y="3835932"/>
            <a:ext cx="1834843" cy="121651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Connector 245"/>
          <p:cNvCxnSpPr>
            <a:stCxn id="46" idx="3"/>
            <a:endCxn id="151" idx="1"/>
          </p:cNvCxnSpPr>
          <p:nvPr/>
        </p:nvCxnSpPr>
        <p:spPr>
          <a:xfrm>
            <a:off x="2740906" y="3832203"/>
            <a:ext cx="723607" cy="372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/>
          <p:cNvCxnSpPr>
            <a:stCxn id="164" idx="2"/>
            <a:endCxn id="229" idx="3"/>
          </p:cNvCxnSpPr>
          <p:nvPr/>
        </p:nvCxnSpPr>
        <p:spPr>
          <a:xfrm flipH="1">
            <a:off x="9104438" y="3835805"/>
            <a:ext cx="685503" cy="160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6" name="Group 155"/>
          <p:cNvGrpSpPr>
            <a:grpSpLocks noChangeAspect="1"/>
          </p:cNvGrpSpPr>
          <p:nvPr/>
        </p:nvGrpSpPr>
        <p:grpSpPr>
          <a:xfrm>
            <a:off x="9702653" y="3657457"/>
            <a:ext cx="710289" cy="255788"/>
            <a:chOff x="12523788" y="-511175"/>
            <a:chExt cx="13454062" cy="4845051"/>
          </a:xfrm>
        </p:grpSpPr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12523788" y="-511175"/>
              <a:ext cx="13454062" cy="4845050"/>
            </a:xfrm>
            <a:custGeom>
              <a:avLst/>
              <a:gdLst>
                <a:gd name="T0" fmla="*/ 778 w 8475"/>
                <a:gd name="T1" fmla="*/ 0 h 3052"/>
                <a:gd name="T2" fmla="*/ 0 w 8475"/>
                <a:gd name="T3" fmla="*/ 777 h 3052"/>
                <a:gd name="T4" fmla="*/ 0 w 8475"/>
                <a:gd name="T5" fmla="*/ 777 h 3052"/>
                <a:gd name="T6" fmla="*/ 0 w 8475"/>
                <a:gd name="T7" fmla="*/ 3052 h 3052"/>
                <a:gd name="T8" fmla="*/ 3851 w 8475"/>
                <a:gd name="T9" fmla="*/ 3052 h 3052"/>
                <a:gd name="T10" fmla="*/ 7705 w 8475"/>
                <a:gd name="T11" fmla="*/ 3052 h 3052"/>
                <a:gd name="T12" fmla="*/ 7705 w 8475"/>
                <a:gd name="T13" fmla="*/ 3052 h 3052"/>
                <a:gd name="T14" fmla="*/ 8475 w 8475"/>
                <a:gd name="T15" fmla="*/ 2273 h 3052"/>
                <a:gd name="T16" fmla="*/ 8475 w 8475"/>
                <a:gd name="T17" fmla="*/ 0 h 3052"/>
                <a:gd name="T18" fmla="*/ 778 w 8475"/>
                <a:gd name="T19" fmla="*/ 0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75" h="3052">
                  <a:moveTo>
                    <a:pt x="778" y="0"/>
                  </a:moveTo>
                  <a:lnTo>
                    <a:pt x="0" y="777"/>
                  </a:lnTo>
                  <a:lnTo>
                    <a:pt x="0" y="777"/>
                  </a:lnTo>
                  <a:lnTo>
                    <a:pt x="0" y="3052"/>
                  </a:lnTo>
                  <a:lnTo>
                    <a:pt x="3851" y="3052"/>
                  </a:lnTo>
                  <a:lnTo>
                    <a:pt x="7705" y="3052"/>
                  </a:lnTo>
                  <a:lnTo>
                    <a:pt x="7705" y="3052"/>
                  </a:lnTo>
                  <a:lnTo>
                    <a:pt x="8475" y="2273"/>
                  </a:lnTo>
                  <a:lnTo>
                    <a:pt x="8475" y="0"/>
                  </a:lnTo>
                  <a:lnTo>
                    <a:pt x="778" y="0"/>
                  </a:ln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12523788" y="722313"/>
              <a:ext cx="12231687" cy="3611563"/>
            </a:xfrm>
            <a:custGeom>
              <a:avLst/>
              <a:gdLst>
                <a:gd name="T0" fmla="*/ 7705 w 7705"/>
                <a:gd name="T1" fmla="*/ 2275 h 2275"/>
                <a:gd name="T2" fmla="*/ 0 w 7705"/>
                <a:gd name="T3" fmla="*/ 2275 h 2275"/>
                <a:gd name="T4" fmla="*/ 0 w 7705"/>
                <a:gd name="T5" fmla="*/ 1127 h 2275"/>
                <a:gd name="T6" fmla="*/ 0 w 7705"/>
                <a:gd name="T7" fmla="*/ 0 h 2275"/>
                <a:gd name="T8" fmla="*/ 7705 w 7705"/>
                <a:gd name="T9" fmla="*/ 0 h 2275"/>
                <a:gd name="T10" fmla="*/ 7705 w 7705"/>
                <a:gd name="T11" fmla="*/ 2275 h 2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05" h="2275">
                  <a:moveTo>
                    <a:pt x="7705" y="2275"/>
                  </a:moveTo>
                  <a:lnTo>
                    <a:pt x="0" y="2275"/>
                  </a:lnTo>
                  <a:lnTo>
                    <a:pt x="0" y="1127"/>
                  </a:lnTo>
                  <a:lnTo>
                    <a:pt x="0" y="0"/>
                  </a:lnTo>
                  <a:lnTo>
                    <a:pt x="7705" y="0"/>
                  </a:lnTo>
                  <a:lnTo>
                    <a:pt x="7705" y="2275"/>
                  </a:ln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18637250" y="722313"/>
              <a:ext cx="6118225" cy="3611563"/>
            </a:xfrm>
            <a:custGeom>
              <a:avLst/>
              <a:gdLst>
                <a:gd name="T0" fmla="*/ 3854 w 3854"/>
                <a:gd name="T1" fmla="*/ 2275 h 2275"/>
                <a:gd name="T2" fmla="*/ 383 w 3854"/>
                <a:gd name="T3" fmla="*/ 2275 h 2275"/>
                <a:gd name="T4" fmla="*/ 0 w 3854"/>
                <a:gd name="T5" fmla="*/ 2275 h 2275"/>
                <a:gd name="T6" fmla="*/ 0 w 3854"/>
                <a:gd name="T7" fmla="*/ 0 h 2275"/>
                <a:gd name="T8" fmla="*/ 3854 w 3854"/>
                <a:gd name="T9" fmla="*/ 0 h 2275"/>
                <a:gd name="T10" fmla="*/ 3854 w 3854"/>
                <a:gd name="T11" fmla="*/ 2275 h 2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54" h="2275">
                  <a:moveTo>
                    <a:pt x="3854" y="2275"/>
                  </a:moveTo>
                  <a:lnTo>
                    <a:pt x="383" y="2275"/>
                  </a:lnTo>
                  <a:lnTo>
                    <a:pt x="0" y="2275"/>
                  </a:lnTo>
                  <a:lnTo>
                    <a:pt x="0" y="0"/>
                  </a:lnTo>
                  <a:lnTo>
                    <a:pt x="3854" y="0"/>
                  </a:lnTo>
                  <a:lnTo>
                    <a:pt x="3854" y="2275"/>
                  </a:lnTo>
                  <a:close/>
                </a:path>
              </a:pathLst>
            </a:custGeom>
            <a:solidFill>
              <a:srgbClr val="5C5D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24755475" y="-511175"/>
              <a:ext cx="1222375" cy="4845050"/>
            </a:xfrm>
            <a:custGeom>
              <a:avLst/>
              <a:gdLst>
                <a:gd name="T0" fmla="*/ 0 w 770"/>
                <a:gd name="T1" fmla="*/ 3052 h 3052"/>
                <a:gd name="T2" fmla="*/ 770 w 770"/>
                <a:gd name="T3" fmla="*/ 2273 h 3052"/>
                <a:gd name="T4" fmla="*/ 770 w 770"/>
                <a:gd name="T5" fmla="*/ 1901 h 3052"/>
                <a:gd name="T6" fmla="*/ 770 w 770"/>
                <a:gd name="T7" fmla="*/ 0 h 3052"/>
                <a:gd name="T8" fmla="*/ 0 w 770"/>
                <a:gd name="T9" fmla="*/ 777 h 3052"/>
                <a:gd name="T10" fmla="*/ 0 w 770"/>
                <a:gd name="T11" fmla="*/ 3052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0" h="3052">
                  <a:moveTo>
                    <a:pt x="0" y="3052"/>
                  </a:moveTo>
                  <a:lnTo>
                    <a:pt x="770" y="2273"/>
                  </a:lnTo>
                  <a:lnTo>
                    <a:pt x="770" y="1901"/>
                  </a:lnTo>
                  <a:lnTo>
                    <a:pt x="770" y="0"/>
                  </a:lnTo>
                  <a:lnTo>
                    <a:pt x="0" y="777"/>
                  </a:lnTo>
                  <a:lnTo>
                    <a:pt x="0" y="3052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12523788" y="-511175"/>
              <a:ext cx="13454062" cy="1233488"/>
            </a:xfrm>
            <a:custGeom>
              <a:avLst/>
              <a:gdLst>
                <a:gd name="T0" fmla="*/ 8475 w 8475"/>
                <a:gd name="T1" fmla="*/ 0 h 777"/>
                <a:gd name="T2" fmla="*/ 7705 w 8475"/>
                <a:gd name="T3" fmla="*/ 777 h 777"/>
                <a:gd name="T4" fmla="*/ 0 w 8475"/>
                <a:gd name="T5" fmla="*/ 777 h 777"/>
                <a:gd name="T6" fmla="*/ 778 w 8475"/>
                <a:gd name="T7" fmla="*/ 0 h 777"/>
                <a:gd name="T8" fmla="*/ 4237 w 8475"/>
                <a:gd name="T9" fmla="*/ 0 h 777"/>
                <a:gd name="T10" fmla="*/ 8475 w 8475"/>
                <a:gd name="T11" fmla="*/ 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5" h="777">
                  <a:moveTo>
                    <a:pt x="8475" y="0"/>
                  </a:moveTo>
                  <a:lnTo>
                    <a:pt x="7705" y="777"/>
                  </a:lnTo>
                  <a:lnTo>
                    <a:pt x="0" y="777"/>
                  </a:lnTo>
                  <a:lnTo>
                    <a:pt x="778" y="0"/>
                  </a:lnTo>
                  <a:lnTo>
                    <a:pt x="4237" y="0"/>
                  </a:lnTo>
                  <a:lnTo>
                    <a:pt x="8475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162" name="Rectangle 161"/>
            <p:cNvSpPr>
              <a:spLocks noChangeArrowheads="1"/>
            </p:cNvSpPr>
            <p:nvPr/>
          </p:nvSpPr>
          <p:spPr bwMode="auto">
            <a:xfrm>
              <a:off x="13247688" y="1601788"/>
              <a:ext cx="10782300" cy="1912938"/>
            </a:xfrm>
            <a:prstGeom prst="rect">
              <a:avLst/>
            </a:pr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163" name="Rectangle 162"/>
            <p:cNvSpPr>
              <a:spLocks noChangeArrowheads="1"/>
            </p:cNvSpPr>
            <p:nvPr/>
          </p:nvSpPr>
          <p:spPr bwMode="auto">
            <a:xfrm>
              <a:off x="13247688" y="1601788"/>
              <a:ext cx="5389562" cy="1912938"/>
            </a:xfrm>
            <a:prstGeom prst="rect">
              <a:avLst/>
            </a:prstGeom>
            <a:solidFill>
              <a:srgbClr val="4B4A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164" name="Rectangle 163"/>
            <p:cNvSpPr>
              <a:spLocks noChangeArrowheads="1"/>
            </p:cNvSpPr>
            <p:nvPr/>
          </p:nvSpPr>
          <p:spPr bwMode="auto">
            <a:xfrm>
              <a:off x="13874750" y="2247900"/>
              <a:ext cx="604837" cy="619125"/>
            </a:xfrm>
            <a:prstGeom prst="rect">
              <a:avLst/>
            </a:prstGeom>
            <a:solidFill>
              <a:srgbClr val="60BA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</p:grpSp>
      <p:grpSp>
        <p:nvGrpSpPr>
          <p:cNvPr id="165" name="Group 164"/>
          <p:cNvGrpSpPr/>
          <p:nvPr/>
        </p:nvGrpSpPr>
        <p:grpSpPr>
          <a:xfrm>
            <a:off x="9702653" y="2896126"/>
            <a:ext cx="710289" cy="2032228"/>
            <a:chOff x="2133452" y="2908825"/>
            <a:chExt cx="710289" cy="2032228"/>
          </a:xfrm>
        </p:grpSpPr>
        <p:grpSp>
          <p:nvGrpSpPr>
            <p:cNvPr id="166" name="Group 165"/>
            <p:cNvGrpSpPr>
              <a:grpSpLocks noChangeAspect="1"/>
            </p:cNvGrpSpPr>
            <p:nvPr/>
          </p:nvGrpSpPr>
          <p:grpSpPr>
            <a:xfrm>
              <a:off x="2133452" y="4685265"/>
              <a:ext cx="710289" cy="255788"/>
              <a:chOff x="12523788" y="-511175"/>
              <a:chExt cx="13454062" cy="4845051"/>
            </a:xfrm>
          </p:grpSpPr>
          <p:sp>
            <p:nvSpPr>
              <p:cNvPr id="221" name="Freeform 220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4845050"/>
              </a:xfrm>
              <a:custGeom>
                <a:avLst/>
                <a:gdLst>
                  <a:gd name="T0" fmla="*/ 778 w 8475"/>
                  <a:gd name="T1" fmla="*/ 0 h 3052"/>
                  <a:gd name="T2" fmla="*/ 0 w 8475"/>
                  <a:gd name="T3" fmla="*/ 777 h 3052"/>
                  <a:gd name="T4" fmla="*/ 0 w 8475"/>
                  <a:gd name="T5" fmla="*/ 777 h 3052"/>
                  <a:gd name="T6" fmla="*/ 0 w 8475"/>
                  <a:gd name="T7" fmla="*/ 3052 h 3052"/>
                  <a:gd name="T8" fmla="*/ 3851 w 8475"/>
                  <a:gd name="T9" fmla="*/ 3052 h 3052"/>
                  <a:gd name="T10" fmla="*/ 7705 w 8475"/>
                  <a:gd name="T11" fmla="*/ 3052 h 3052"/>
                  <a:gd name="T12" fmla="*/ 7705 w 8475"/>
                  <a:gd name="T13" fmla="*/ 3052 h 3052"/>
                  <a:gd name="T14" fmla="*/ 8475 w 8475"/>
                  <a:gd name="T15" fmla="*/ 2273 h 3052"/>
                  <a:gd name="T16" fmla="*/ 8475 w 8475"/>
                  <a:gd name="T17" fmla="*/ 0 h 3052"/>
                  <a:gd name="T18" fmla="*/ 778 w 8475"/>
                  <a:gd name="T19" fmla="*/ 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475" h="3052">
                    <a:moveTo>
                      <a:pt x="778" y="0"/>
                    </a:moveTo>
                    <a:lnTo>
                      <a:pt x="0" y="777"/>
                    </a:lnTo>
                    <a:lnTo>
                      <a:pt x="0" y="777"/>
                    </a:lnTo>
                    <a:lnTo>
                      <a:pt x="0" y="3052"/>
                    </a:lnTo>
                    <a:lnTo>
                      <a:pt x="3851" y="3052"/>
                    </a:lnTo>
                    <a:lnTo>
                      <a:pt x="7705" y="3052"/>
                    </a:lnTo>
                    <a:lnTo>
                      <a:pt x="7705" y="3052"/>
                    </a:lnTo>
                    <a:lnTo>
                      <a:pt x="8475" y="2273"/>
                    </a:lnTo>
                    <a:lnTo>
                      <a:pt x="8475" y="0"/>
                    </a:lnTo>
                    <a:lnTo>
                      <a:pt x="778" y="0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222" name="Freeform 221"/>
              <p:cNvSpPr>
                <a:spLocks/>
              </p:cNvSpPr>
              <p:nvPr/>
            </p:nvSpPr>
            <p:spPr bwMode="auto">
              <a:xfrm>
                <a:off x="12523788" y="722313"/>
                <a:ext cx="12231687" cy="3611563"/>
              </a:xfrm>
              <a:custGeom>
                <a:avLst/>
                <a:gdLst>
                  <a:gd name="T0" fmla="*/ 7705 w 7705"/>
                  <a:gd name="T1" fmla="*/ 2275 h 2275"/>
                  <a:gd name="T2" fmla="*/ 0 w 7705"/>
                  <a:gd name="T3" fmla="*/ 2275 h 2275"/>
                  <a:gd name="T4" fmla="*/ 0 w 7705"/>
                  <a:gd name="T5" fmla="*/ 1127 h 2275"/>
                  <a:gd name="T6" fmla="*/ 0 w 7705"/>
                  <a:gd name="T7" fmla="*/ 0 h 2275"/>
                  <a:gd name="T8" fmla="*/ 7705 w 7705"/>
                  <a:gd name="T9" fmla="*/ 0 h 2275"/>
                  <a:gd name="T10" fmla="*/ 7705 w 7705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5" h="2275">
                    <a:moveTo>
                      <a:pt x="7705" y="2275"/>
                    </a:moveTo>
                    <a:lnTo>
                      <a:pt x="0" y="2275"/>
                    </a:lnTo>
                    <a:lnTo>
                      <a:pt x="0" y="1127"/>
                    </a:lnTo>
                    <a:lnTo>
                      <a:pt x="0" y="0"/>
                    </a:lnTo>
                    <a:lnTo>
                      <a:pt x="7705" y="0"/>
                    </a:lnTo>
                    <a:lnTo>
                      <a:pt x="7705" y="2275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223" name="Freeform 222"/>
              <p:cNvSpPr>
                <a:spLocks/>
              </p:cNvSpPr>
              <p:nvPr/>
            </p:nvSpPr>
            <p:spPr bwMode="auto">
              <a:xfrm>
                <a:off x="18637250" y="722313"/>
                <a:ext cx="6118225" cy="3611563"/>
              </a:xfrm>
              <a:custGeom>
                <a:avLst/>
                <a:gdLst>
                  <a:gd name="T0" fmla="*/ 3854 w 3854"/>
                  <a:gd name="T1" fmla="*/ 2275 h 2275"/>
                  <a:gd name="T2" fmla="*/ 383 w 3854"/>
                  <a:gd name="T3" fmla="*/ 2275 h 2275"/>
                  <a:gd name="T4" fmla="*/ 0 w 3854"/>
                  <a:gd name="T5" fmla="*/ 2275 h 2275"/>
                  <a:gd name="T6" fmla="*/ 0 w 3854"/>
                  <a:gd name="T7" fmla="*/ 0 h 2275"/>
                  <a:gd name="T8" fmla="*/ 3854 w 3854"/>
                  <a:gd name="T9" fmla="*/ 0 h 2275"/>
                  <a:gd name="T10" fmla="*/ 3854 w 3854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54" h="2275">
                    <a:moveTo>
                      <a:pt x="3854" y="2275"/>
                    </a:moveTo>
                    <a:lnTo>
                      <a:pt x="383" y="2275"/>
                    </a:lnTo>
                    <a:lnTo>
                      <a:pt x="0" y="2275"/>
                    </a:lnTo>
                    <a:lnTo>
                      <a:pt x="0" y="0"/>
                    </a:lnTo>
                    <a:lnTo>
                      <a:pt x="3854" y="0"/>
                    </a:lnTo>
                    <a:lnTo>
                      <a:pt x="3854" y="2275"/>
                    </a:lnTo>
                    <a:close/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224" name="Freeform 223"/>
              <p:cNvSpPr>
                <a:spLocks/>
              </p:cNvSpPr>
              <p:nvPr/>
            </p:nvSpPr>
            <p:spPr bwMode="auto">
              <a:xfrm>
                <a:off x="24755475" y="-511175"/>
                <a:ext cx="1222375" cy="4845050"/>
              </a:xfrm>
              <a:custGeom>
                <a:avLst/>
                <a:gdLst>
                  <a:gd name="T0" fmla="*/ 0 w 770"/>
                  <a:gd name="T1" fmla="*/ 3052 h 3052"/>
                  <a:gd name="T2" fmla="*/ 770 w 770"/>
                  <a:gd name="T3" fmla="*/ 2273 h 3052"/>
                  <a:gd name="T4" fmla="*/ 770 w 770"/>
                  <a:gd name="T5" fmla="*/ 1901 h 3052"/>
                  <a:gd name="T6" fmla="*/ 770 w 770"/>
                  <a:gd name="T7" fmla="*/ 0 h 3052"/>
                  <a:gd name="T8" fmla="*/ 0 w 770"/>
                  <a:gd name="T9" fmla="*/ 777 h 3052"/>
                  <a:gd name="T10" fmla="*/ 0 w 770"/>
                  <a:gd name="T11" fmla="*/ 3052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" h="3052">
                    <a:moveTo>
                      <a:pt x="0" y="3052"/>
                    </a:moveTo>
                    <a:lnTo>
                      <a:pt x="770" y="2273"/>
                    </a:lnTo>
                    <a:lnTo>
                      <a:pt x="770" y="1901"/>
                    </a:lnTo>
                    <a:lnTo>
                      <a:pt x="770" y="0"/>
                    </a:lnTo>
                    <a:lnTo>
                      <a:pt x="0" y="777"/>
                    </a:lnTo>
                    <a:lnTo>
                      <a:pt x="0" y="3052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225" name="Freeform 224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1233488"/>
              </a:xfrm>
              <a:custGeom>
                <a:avLst/>
                <a:gdLst>
                  <a:gd name="T0" fmla="*/ 8475 w 8475"/>
                  <a:gd name="T1" fmla="*/ 0 h 777"/>
                  <a:gd name="T2" fmla="*/ 7705 w 8475"/>
                  <a:gd name="T3" fmla="*/ 777 h 777"/>
                  <a:gd name="T4" fmla="*/ 0 w 8475"/>
                  <a:gd name="T5" fmla="*/ 777 h 777"/>
                  <a:gd name="T6" fmla="*/ 778 w 8475"/>
                  <a:gd name="T7" fmla="*/ 0 h 777"/>
                  <a:gd name="T8" fmla="*/ 4237 w 8475"/>
                  <a:gd name="T9" fmla="*/ 0 h 777"/>
                  <a:gd name="T10" fmla="*/ 8475 w 8475"/>
                  <a:gd name="T11" fmla="*/ 0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75" h="777">
                    <a:moveTo>
                      <a:pt x="8475" y="0"/>
                    </a:moveTo>
                    <a:lnTo>
                      <a:pt x="7705" y="777"/>
                    </a:lnTo>
                    <a:lnTo>
                      <a:pt x="0" y="777"/>
                    </a:lnTo>
                    <a:lnTo>
                      <a:pt x="778" y="0"/>
                    </a:lnTo>
                    <a:lnTo>
                      <a:pt x="4237" y="0"/>
                    </a:lnTo>
                    <a:lnTo>
                      <a:pt x="847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226" name="Rectangle 225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10782300" cy="1912938"/>
              </a:xfrm>
              <a:prstGeom prst="rect">
                <a:avLst/>
              </a:pr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227" name="Rectangle 226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5389562" cy="1912938"/>
              </a:xfrm>
              <a:prstGeom prst="rect">
                <a:avLst/>
              </a:prstGeom>
              <a:solidFill>
                <a:srgbClr val="4B4A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228" name="Rectangle 227"/>
              <p:cNvSpPr>
                <a:spLocks noChangeArrowheads="1"/>
              </p:cNvSpPr>
              <p:nvPr/>
            </p:nvSpPr>
            <p:spPr bwMode="auto">
              <a:xfrm>
                <a:off x="13874750" y="2247900"/>
                <a:ext cx="604837" cy="619125"/>
              </a:xfrm>
              <a:prstGeom prst="rect">
                <a:avLst/>
              </a:prstGeom>
              <a:solidFill>
                <a:srgbClr val="60B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</p:grpSp>
        <p:grpSp>
          <p:nvGrpSpPr>
            <p:cNvPr id="167" name="Group 166"/>
            <p:cNvGrpSpPr>
              <a:grpSpLocks noChangeAspect="1"/>
            </p:cNvGrpSpPr>
            <p:nvPr/>
          </p:nvGrpSpPr>
          <p:grpSpPr>
            <a:xfrm>
              <a:off x="2133452" y="4431487"/>
              <a:ext cx="710289" cy="255788"/>
              <a:chOff x="12523788" y="-511175"/>
              <a:chExt cx="13454062" cy="4845051"/>
            </a:xfrm>
          </p:grpSpPr>
          <p:sp>
            <p:nvSpPr>
              <p:cNvPr id="213" name="Freeform 212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4845050"/>
              </a:xfrm>
              <a:custGeom>
                <a:avLst/>
                <a:gdLst>
                  <a:gd name="T0" fmla="*/ 778 w 8475"/>
                  <a:gd name="T1" fmla="*/ 0 h 3052"/>
                  <a:gd name="T2" fmla="*/ 0 w 8475"/>
                  <a:gd name="T3" fmla="*/ 777 h 3052"/>
                  <a:gd name="T4" fmla="*/ 0 w 8475"/>
                  <a:gd name="T5" fmla="*/ 777 h 3052"/>
                  <a:gd name="T6" fmla="*/ 0 w 8475"/>
                  <a:gd name="T7" fmla="*/ 3052 h 3052"/>
                  <a:gd name="T8" fmla="*/ 3851 w 8475"/>
                  <a:gd name="T9" fmla="*/ 3052 h 3052"/>
                  <a:gd name="T10" fmla="*/ 7705 w 8475"/>
                  <a:gd name="T11" fmla="*/ 3052 h 3052"/>
                  <a:gd name="T12" fmla="*/ 7705 w 8475"/>
                  <a:gd name="T13" fmla="*/ 3052 h 3052"/>
                  <a:gd name="T14" fmla="*/ 8475 w 8475"/>
                  <a:gd name="T15" fmla="*/ 2273 h 3052"/>
                  <a:gd name="T16" fmla="*/ 8475 w 8475"/>
                  <a:gd name="T17" fmla="*/ 0 h 3052"/>
                  <a:gd name="T18" fmla="*/ 778 w 8475"/>
                  <a:gd name="T19" fmla="*/ 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475" h="3052">
                    <a:moveTo>
                      <a:pt x="778" y="0"/>
                    </a:moveTo>
                    <a:lnTo>
                      <a:pt x="0" y="777"/>
                    </a:lnTo>
                    <a:lnTo>
                      <a:pt x="0" y="777"/>
                    </a:lnTo>
                    <a:lnTo>
                      <a:pt x="0" y="3052"/>
                    </a:lnTo>
                    <a:lnTo>
                      <a:pt x="3851" y="3052"/>
                    </a:lnTo>
                    <a:lnTo>
                      <a:pt x="7705" y="3052"/>
                    </a:lnTo>
                    <a:lnTo>
                      <a:pt x="7705" y="3052"/>
                    </a:lnTo>
                    <a:lnTo>
                      <a:pt x="8475" y="2273"/>
                    </a:lnTo>
                    <a:lnTo>
                      <a:pt x="8475" y="0"/>
                    </a:lnTo>
                    <a:lnTo>
                      <a:pt x="778" y="0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214" name="Freeform 213"/>
              <p:cNvSpPr>
                <a:spLocks/>
              </p:cNvSpPr>
              <p:nvPr/>
            </p:nvSpPr>
            <p:spPr bwMode="auto">
              <a:xfrm>
                <a:off x="12523788" y="722313"/>
                <a:ext cx="12231687" cy="3611563"/>
              </a:xfrm>
              <a:custGeom>
                <a:avLst/>
                <a:gdLst>
                  <a:gd name="T0" fmla="*/ 7705 w 7705"/>
                  <a:gd name="T1" fmla="*/ 2275 h 2275"/>
                  <a:gd name="T2" fmla="*/ 0 w 7705"/>
                  <a:gd name="T3" fmla="*/ 2275 h 2275"/>
                  <a:gd name="T4" fmla="*/ 0 w 7705"/>
                  <a:gd name="T5" fmla="*/ 1127 h 2275"/>
                  <a:gd name="T6" fmla="*/ 0 w 7705"/>
                  <a:gd name="T7" fmla="*/ 0 h 2275"/>
                  <a:gd name="T8" fmla="*/ 7705 w 7705"/>
                  <a:gd name="T9" fmla="*/ 0 h 2275"/>
                  <a:gd name="T10" fmla="*/ 7705 w 7705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5" h="2275">
                    <a:moveTo>
                      <a:pt x="7705" y="2275"/>
                    </a:moveTo>
                    <a:lnTo>
                      <a:pt x="0" y="2275"/>
                    </a:lnTo>
                    <a:lnTo>
                      <a:pt x="0" y="1127"/>
                    </a:lnTo>
                    <a:lnTo>
                      <a:pt x="0" y="0"/>
                    </a:lnTo>
                    <a:lnTo>
                      <a:pt x="7705" y="0"/>
                    </a:lnTo>
                    <a:lnTo>
                      <a:pt x="7705" y="2275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215" name="Freeform 214"/>
              <p:cNvSpPr>
                <a:spLocks/>
              </p:cNvSpPr>
              <p:nvPr/>
            </p:nvSpPr>
            <p:spPr bwMode="auto">
              <a:xfrm>
                <a:off x="18637250" y="722313"/>
                <a:ext cx="6118225" cy="3611563"/>
              </a:xfrm>
              <a:custGeom>
                <a:avLst/>
                <a:gdLst>
                  <a:gd name="T0" fmla="*/ 3854 w 3854"/>
                  <a:gd name="T1" fmla="*/ 2275 h 2275"/>
                  <a:gd name="T2" fmla="*/ 383 w 3854"/>
                  <a:gd name="T3" fmla="*/ 2275 h 2275"/>
                  <a:gd name="T4" fmla="*/ 0 w 3854"/>
                  <a:gd name="T5" fmla="*/ 2275 h 2275"/>
                  <a:gd name="T6" fmla="*/ 0 w 3854"/>
                  <a:gd name="T7" fmla="*/ 0 h 2275"/>
                  <a:gd name="T8" fmla="*/ 3854 w 3854"/>
                  <a:gd name="T9" fmla="*/ 0 h 2275"/>
                  <a:gd name="T10" fmla="*/ 3854 w 3854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54" h="2275">
                    <a:moveTo>
                      <a:pt x="3854" y="2275"/>
                    </a:moveTo>
                    <a:lnTo>
                      <a:pt x="383" y="2275"/>
                    </a:lnTo>
                    <a:lnTo>
                      <a:pt x="0" y="2275"/>
                    </a:lnTo>
                    <a:lnTo>
                      <a:pt x="0" y="0"/>
                    </a:lnTo>
                    <a:lnTo>
                      <a:pt x="3854" y="0"/>
                    </a:lnTo>
                    <a:lnTo>
                      <a:pt x="3854" y="2275"/>
                    </a:lnTo>
                    <a:close/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216" name="Freeform 215"/>
              <p:cNvSpPr>
                <a:spLocks/>
              </p:cNvSpPr>
              <p:nvPr/>
            </p:nvSpPr>
            <p:spPr bwMode="auto">
              <a:xfrm>
                <a:off x="24755475" y="-511175"/>
                <a:ext cx="1222375" cy="4845050"/>
              </a:xfrm>
              <a:custGeom>
                <a:avLst/>
                <a:gdLst>
                  <a:gd name="T0" fmla="*/ 0 w 770"/>
                  <a:gd name="T1" fmla="*/ 3052 h 3052"/>
                  <a:gd name="T2" fmla="*/ 770 w 770"/>
                  <a:gd name="T3" fmla="*/ 2273 h 3052"/>
                  <a:gd name="T4" fmla="*/ 770 w 770"/>
                  <a:gd name="T5" fmla="*/ 1901 h 3052"/>
                  <a:gd name="T6" fmla="*/ 770 w 770"/>
                  <a:gd name="T7" fmla="*/ 0 h 3052"/>
                  <a:gd name="T8" fmla="*/ 0 w 770"/>
                  <a:gd name="T9" fmla="*/ 777 h 3052"/>
                  <a:gd name="T10" fmla="*/ 0 w 770"/>
                  <a:gd name="T11" fmla="*/ 3052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" h="3052">
                    <a:moveTo>
                      <a:pt x="0" y="3052"/>
                    </a:moveTo>
                    <a:lnTo>
                      <a:pt x="770" y="2273"/>
                    </a:lnTo>
                    <a:lnTo>
                      <a:pt x="770" y="1901"/>
                    </a:lnTo>
                    <a:lnTo>
                      <a:pt x="770" y="0"/>
                    </a:lnTo>
                    <a:lnTo>
                      <a:pt x="0" y="777"/>
                    </a:lnTo>
                    <a:lnTo>
                      <a:pt x="0" y="3052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217" name="Freeform 216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1233488"/>
              </a:xfrm>
              <a:custGeom>
                <a:avLst/>
                <a:gdLst>
                  <a:gd name="T0" fmla="*/ 8475 w 8475"/>
                  <a:gd name="T1" fmla="*/ 0 h 777"/>
                  <a:gd name="T2" fmla="*/ 7705 w 8475"/>
                  <a:gd name="T3" fmla="*/ 777 h 777"/>
                  <a:gd name="T4" fmla="*/ 0 w 8475"/>
                  <a:gd name="T5" fmla="*/ 777 h 777"/>
                  <a:gd name="T6" fmla="*/ 778 w 8475"/>
                  <a:gd name="T7" fmla="*/ 0 h 777"/>
                  <a:gd name="T8" fmla="*/ 4237 w 8475"/>
                  <a:gd name="T9" fmla="*/ 0 h 777"/>
                  <a:gd name="T10" fmla="*/ 8475 w 8475"/>
                  <a:gd name="T11" fmla="*/ 0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75" h="777">
                    <a:moveTo>
                      <a:pt x="8475" y="0"/>
                    </a:moveTo>
                    <a:lnTo>
                      <a:pt x="7705" y="777"/>
                    </a:lnTo>
                    <a:lnTo>
                      <a:pt x="0" y="777"/>
                    </a:lnTo>
                    <a:lnTo>
                      <a:pt x="778" y="0"/>
                    </a:lnTo>
                    <a:lnTo>
                      <a:pt x="4237" y="0"/>
                    </a:lnTo>
                    <a:lnTo>
                      <a:pt x="847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218" name="Rectangle 217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10782300" cy="1912938"/>
              </a:xfrm>
              <a:prstGeom prst="rect">
                <a:avLst/>
              </a:pr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219" name="Rectangle 218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5389562" cy="1912938"/>
              </a:xfrm>
              <a:prstGeom prst="rect">
                <a:avLst/>
              </a:prstGeom>
              <a:solidFill>
                <a:srgbClr val="4B4A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220" name="Rectangle 219"/>
              <p:cNvSpPr>
                <a:spLocks noChangeArrowheads="1"/>
              </p:cNvSpPr>
              <p:nvPr/>
            </p:nvSpPr>
            <p:spPr bwMode="auto">
              <a:xfrm>
                <a:off x="13874750" y="2247900"/>
                <a:ext cx="604837" cy="619125"/>
              </a:xfrm>
              <a:prstGeom prst="rect">
                <a:avLst/>
              </a:prstGeom>
              <a:solidFill>
                <a:srgbClr val="60B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</p:grpSp>
        <p:grpSp>
          <p:nvGrpSpPr>
            <p:cNvPr id="168" name="Group 167"/>
            <p:cNvGrpSpPr>
              <a:grpSpLocks noChangeAspect="1"/>
            </p:cNvGrpSpPr>
            <p:nvPr/>
          </p:nvGrpSpPr>
          <p:grpSpPr>
            <a:xfrm>
              <a:off x="2133452" y="4177710"/>
              <a:ext cx="710289" cy="255788"/>
              <a:chOff x="12523788" y="-511175"/>
              <a:chExt cx="13454062" cy="4845051"/>
            </a:xfrm>
          </p:grpSpPr>
          <p:sp>
            <p:nvSpPr>
              <p:cNvPr id="205" name="Freeform 204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4845050"/>
              </a:xfrm>
              <a:custGeom>
                <a:avLst/>
                <a:gdLst>
                  <a:gd name="T0" fmla="*/ 778 w 8475"/>
                  <a:gd name="T1" fmla="*/ 0 h 3052"/>
                  <a:gd name="T2" fmla="*/ 0 w 8475"/>
                  <a:gd name="T3" fmla="*/ 777 h 3052"/>
                  <a:gd name="T4" fmla="*/ 0 w 8475"/>
                  <a:gd name="T5" fmla="*/ 777 h 3052"/>
                  <a:gd name="T6" fmla="*/ 0 w 8475"/>
                  <a:gd name="T7" fmla="*/ 3052 h 3052"/>
                  <a:gd name="T8" fmla="*/ 3851 w 8475"/>
                  <a:gd name="T9" fmla="*/ 3052 h 3052"/>
                  <a:gd name="T10" fmla="*/ 7705 w 8475"/>
                  <a:gd name="T11" fmla="*/ 3052 h 3052"/>
                  <a:gd name="T12" fmla="*/ 7705 w 8475"/>
                  <a:gd name="T13" fmla="*/ 3052 h 3052"/>
                  <a:gd name="T14" fmla="*/ 8475 w 8475"/>
                  <a:gd name="T15" fmla="*/ 2273 h 3052"/>
                  <a:gd name="T16" fmla="*/ 8475 w 8475"/>
                  <a:gd name="T17" fmla="*/ 0 h 3052"/>
                  <a:gd name="T18" fmla="*/ 778 w 8475"/>
                  <a:gd name="T19" fmla="*/ 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475" h="3052">
                    <a:moveTo>
                      <a:pt x="778" y="0"/>
                    </a:moveTo>
                    <a:lnTo>
                      <a:pt x="0" y="777"/>
                    </a:lnTo>
                    <a:lnTo>
                      <a:pt x="0" y="777"/>
                    </a:lnTo>
                    <a:lnTo>
                      <a:pt x="0" y="3052"/>
                    </a:lnTo>
                    <a:lnTo>
                      <a:pt x="3851" y="3052"/>
                    </a:lnTo>
                    <a:lnTo>
                      <a:pt x="7705" y="3052"/>
                    </a:lnTo>
                    <a:lnTo>
                      <a:pt x="7705" y="3052"/>
                    </a:lnTo>
                    <a:lnTo>
                      <a:pt x="8475" y="2273"/>
                    </a:lnTo>
                    <a:lnTo>
                      <a:pt x="8475" y="0"/>
                    </a:lnTo>
                    <a:lnTo>
                      <a:pt x="778" y="0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206" name="Freeform 205"/>
              <p:cNvSpPr>
                <a:spLocks/>
              </p:cNvSpPr>
              <p:nvPr/>
            </p:nvSpPr>
            <p:spPr bwMode="auto">
              <a:xfrm>
                <a:off x="12523788" y="722313"/>
                <a:ext cx="12231687" cy="3611563"/>
              </a:xfrm>
              <a:custGeom>
                <a:avLst/>
                <a:gdLst>
                  <a:gd name="T0" fmla="*/ 7705 w 7705"/>
                  <a:gd name="T1" fmla="*/ 2275 h 2275"/>
                  <a:gd name="T2" fmla="*/ 0 w 7705"/>
                  <a:gd name="T3" fmla="*/ 2275 h 2275"/>
                  <a:gd name="T4" fmla="*/ 0 w 7705"/>
                  <a:gd name="T5" fmla="*/ 1127 h 2275"/>
                  <a:gd name="T6" fmla="*/ 0 w 7705"/>
                  <a:gd name="T7" fmla="*/ 0 h 2275"/>
                  <a:gd name="T8" fmla="*/ 7705 w 7705"/>
                  <a:gd name="T9" fmla="*/ 0 h 2275"/>
                  <a:gd name="T10" fmla="*/ 7705 w 7705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5" h="2275">
                    <a:moveTo>
                      <a:pt x="7705" y="2275"/>
                    </a:moveTo>
                    <a:lnTo>
                      <a:pt x="0" y="2275"/>
                    </a:lnTo>
                    <a:lnTo>
                      <a:pt x="0" y="1127"/>
                    </a:lnTo>
                    <a:lnTo>
                      <a:pt x="0" y="0"/>
                    </a:lnTo>
                    <a:lnTo>
                      <a:pt x="7705" y="0"/>
                    </a:lnTo>
                    <a:lnTo>
                      <a:pt x="7705" y="2275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207" name="Freeform 206"/>
              <p:cNvSpPr>
                <a:spLocks/>
              </p:cNvSpPr>
              <p:nvPr/>
            </p:nvSpPr>
            <p:spPr bwMode="auto">
              <a:xfrm>
                <a:off x="18637250" y="722313"/>
                <a:ext cx="6118225" cy="3611563"/>
              </a:xfrm>
              <a:custGeom>
                <a:avLst/>
                <a:gdLst>
                  <a:gd name="T0" fmla="*/ 3854 w 3854"/>
                  <a:gd name="T1" fmla="*/ 2275 h 2275"/>
                  <a:gd name="T2" fmla="*/ 383 w 3854"/>
                  <a:gd name="T3" fmla="*/ 2275 h 2275"/>
                  <a:gd name="T4" fmla="*/ 0 w 3854"/>
                  <a:gd name="T5" fmla="*/ 2275 h 2275"/>
                  <a:gd name="T6" fmla="*/ 0 w 3854"/>
                  <a:gd name="T7" fmla="*/ 0 h 2275"/>
                  <a:gd name="T8" fmla="*/ 3854 w 3854"/>
                  <a:gd name="T9" fmla="*/ 0 h 2275"/>
                  <a:gd name="T10" fmla="*/ 3854 w 3854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54" h="2275">
                    <a:moveTo>
                      <a:pt x="3854" y="2275"/>
                    </a:moveTo>
                    <a:lnTo>
                      <a:pt x="383" y="2275"/>
                    </a:lnTo>
                    <a:lnTo>
                      <a:pt x="0" y="2275"/>
                    </a:lnTo>
                    <a:lnTo>
                      <a:pt x="0" y="0"/>
                    </a:lnTo>
                    <a:lnTo>
                      <a:pt x="3854" y="0"/>
                    </a:lnTo>
                    <a:lnTo>
                      <a:pt x="3854" y="2275"/>
                    </a:lnTo>
                    <a:close/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208" name="Freeform 207"/>
              <p:cNvSpPr>
                <a:spLocks/>
              </p:cNvSpPr>
              <p:nvPr/>
            </p:nvSpPr>
            <p:spPr bwMode="auto">
              <a:xfrm>
                <a:off x="24755475" y="-511175"/>
                <a:ext cx="1222375" cy="4845050"/>
              </a:xfrm>
              <a:custGeom>
                <a:avLst/>
                <a:gdLst>
                  <a:gd name="T0" fmla="*/ 0 w 770"/>
                  <a:gd name="T1" fmla="*/ 3052 h 3052"/>
                  <a:gd name="T2" fmla="*/ 770 w 770"/>
                  <a:gd name="T3" fmla="*/ 2273 h 3052"/>
                  <a:gd name="T4" fmla="*/ 770 w 770"/>
                  <a:gd name="T5" fmla="*/ 1901 h 3052"/>
                  <a:gd name="T6" fmla="*/ 770 w 770"/>
                  <a:gd name="T7" fmla="*/ 0 h 3052"/>
                  <a:gd name="T8" fmla="*/ 0 w 770"/>
                  <a:gd name="T9" fmla="*/ 777 h 3052"/>
                  <a:gd name="T10" fmla="*/ 0 w 770"/>
                  <a:gd name="T11" fmla="*/ 3052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" h="3052">
                    <a:moveTo>
                      <a:pt x="0" y="3052"/>
                    </a:moveTo>
                    <a:lnTo>
                      <a:pt x="770" y="2273"/>
                    </a:lnTo>
                    <a:lnTo>
                      <a:pt x="770" y="1901"/>
                    </a:lnTo>
                    <a:lnTo>
                      <a:pt x="770" y="0"/>
                    </a:lnTo>
                    <a:lnTo>
                      <a:pt x="0" y="777"/>
                    </a:lnTo>
                    <a:lnTo>
                      <a:pt x="0" y="3052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209" name="Freeform 208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1233488"/>
              </a:xfrm>
              <a:custGeom>
                <a:avLst/>
                <a:gdLst>
                  <a:gd name="T0" fmla="*/ 8475 w 8475"/>
                  <a:gd name="T1" fmla="*/ 0 h 777"/>
                  <a:gd name="T2" fmla="*/ 7705 w 8475"/>
                  <a:gd name="T3" fmla="*/ 777 h 777"/>
                  <a:gd name="T4" fmla="*/ 0 w 8475"/>
                  <a:gd name="T5" fmla="*/ 777 h 777"/>
                  <a:gd name="T6" fmla="*/ 778 w 8475"/>
                  <a:gd name="T7" fmla="*/ 0 h 777"/>
                  <a:gd name="T8" fmla="*/ 4237 w 8475"/>
                  <a:gd name="T9" fmla="*/ 0 h 777"/>
                  <a:gd name="T10" fmla="*/ 8475 w 8475"/>
                  <a:gd name="T11" fmla="*/ 0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75" h="777">
                    <a:moveTo>
                      <a:pt x="8475" y="0"/>
                    </a:moveTo>
                    <a:lnTo>
                      <a:pt x="7705" y="777"/>
                    </a:lnTo>
                    <a:lnTo>
                      <a:pt x="0" y="777"/>
                    </a:lnTo>
                    <a:lnTo>
                      <a:pt x="778" y="0"/>
                    </a:lnTo>
                    <a:lnTo>
                      <a:pt x="4237" y="0"/>
                    </a:lnTo>
                    <a:lnTo>
                      <a:pt x="847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210" name="Rectangle 209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10782300" cy="1912938"/>
              </a:xfrm>
              <a:prstGeom prst="rect">
                <a:avLst/>
              </a:pr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211" name="Rectangle 210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5389562" cy="1912938"/>
              </a:xfrm>
              <a:prstGeom prst="rect">
                <a:avLst/>
              </a:prstGeom>
              <a:solidFill>
                <a:srgbClr val="4B4A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212" name="Rectangle 211"/>
              <p:cNvSpPr>
                <a:spLocks noChangeArrowheads="1"/>
              </p:cNvSpPr>
              <p:nvPr/>
            </p:nvSpPr>
            <p:spPr bwMode="auto">
              <a:xfrm>
                <a:off x="13874750" y="2247900"/>
                <a:ext cx="604837" cy="619125"/>
              </a:xfrm>
              <a:prstGeom prst="rect">
                <a:avLst/>
              </a:prstGeom>
              <a:solidFill>
                <a:srgbClr val="60B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</p:grpSp>
        <p:grpSp>
          <p:nvGrpSpPr>
            <p:cNvPr id="169" name="Group 168"/>
            <p:cNvGrpSpPr>
              <a:grpSpLocks noChangeAspect="1"/>
            </p:cNvGrpSpPr>
            <p:nvPr/>
          </p:nvGrpSpPr>
          <p:grpSpPr>
            <a:xfrm>
              <a:off x="2133452" y="3923933"/>
              <a:ext cx="710289" cy="255788"/>
              <a:chOff x="12523788" y="-511175"/>
              <a:chExt cx="13454062" cy="4845051"/>
            </a:xfrm>
          </p:grpSpPr>
          <p:sp>
            <p:nvSpPr>
              <p:cNvPr id="197" name="Freeform 196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4845050"/>
              </a:xfrm>
              <a:custGeom>
                <a:avLst/>
                <a:gdLst>
                  <a:gd name="T0" fmla="*/ 778 w 8475"/>
                  <a:gd name="T1" fmla="*/ 0 h 3052"/>
                  <a:gd name="T2" fmla="*/ 0 w 8475"/>
                  <a:gd name="T3" fmla="*/ 777 h 3052"/>
                  <a:gd name="T4" fmla="*/ 0 w 8475"/>
                  <a:gd name="T5" fmla="*/ 777 h 3052"/>
                  <a:gd name="T6" fmla="*/ 0 w 8475"/>
                  <a:gd name="T7" fmla="*/ 3052 h 3052"/>
                  <a:gd name="T8" fmla="*/ 3851 w 8475"/>
                  <a:gd name="T9" fmla="*/ 3052 h 3052"/>
                  <a:gd name="T10" fmla="*/ 7705 w 8475"/>
                  <a:gd name="T11" fmla="*/ 3052 h 3052"/>
                  <a:gd name="T12" fmla="*/ 7705 w 8475"/>
                  <a:gd name="T13" fmla="*/ 3052 h 3052"/>
                  <a:gd name="T14" fmla="*/ 8475 w 8475"/>
                  <a:gd name="T15" fmla="*/ 2273 h 3052"/>
                  <a:gd name="T16" fmla="*/ 8475 w 8475"/>
                  <a:gd name="T17" fmla="*/ 0 h 3052"/>
                  <a:gd name="T18" fmla="*/ 778 w 8475"/>
                  <a:gd name="T19" fmla="*/ 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475" h="3052">
                    <a:moveTo>
                      <a:pt x="778" y="0"/>
                    </a:moveTo>
                    <a:lnTo>
                      <a:pt x="0" y="777"/>
                    </a:lnTo>
                    <a:lnTo>
                      <a:pt x="0" y="777"/>
                    </a:lnTo>
                    <a:lnTo>
                      <a:pt x="0" y="3052"/>
                    </a:lnTo>
                    <a:lnTo>
                      <a:pt x="3851" y="3052"/>
                    </a:lnTo>
                    <a:lnTo>
                      <a:pt x="7705" y="3052"/>
                    </a:lnTo>
                    <a:lnTo>
                      <a:pt x="7705" y="3052"/>
                    </a:lnTo>
                    <a:lnTo>
                      <a:pt x="8475" y="2273"/>
                    </a:lnTo>
                    <a:lnTo>
                      <a:pt x="8475" y="0"/>
                    </a:lnTo>
                    <a:lnTo>
                      <a:pt x="778" y="0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198" name="Freeform 197"/>
              <p:cNvSpPr>
                <a:spLocks/>
              </p:cNvSpPr>
              <p:nvPr/>
            </p:nvSpPr>
            <p:spPr bwMode="auto">
              <a:xfrm>
                <a:off x="12523788" y="722313"/>
                <a:ext cx="12231687" cy="3611563"/>
              </a:xfrm>
              <a:custGeom>
                <a:avLst/>
                <a:gdLst>
                  <a:gd name="T0" fmla="*/ 7705 w 7705"/>
                  <a:gd name="T1" fmla="*/ 2275 h 2275"/>
                  <a:gd name="T2" fmla="*/ 0 w 7705"/>
                  <a:gd name="T3" fmla="*/ 2275 h 2275"/>
                  <a:gd name="T4" fmla="*/ 0 w 7705"/>
                  <a:gd name="T5" fmla="*/ 1127 h 2275"/>
                  <a:gd name="T6" fmla="*/ 0 w 7705"/>
                  <a:gd name="T7" fmla="*/ 0 h 2275"/>
                  <a:gd name="T8" fmla="*/ 7705 w 7705"/>
                  <a:gd name="T9" fmla="*/ 0 h 2275"/>
                  <a:gd name="T10" fmla="*/ 7705 w 7705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5" h="2275">
                    <a:moveTo>
                      <a:pt x="7705" y="2275"/>
                    </a:moveTo>
                    <a:lnTo>
                      <a:pt x="0" y="2275"/>
                    </a:lnTo>
                    <a:lnTo>
                      <a:pt x="0" y="1127"/>
                    </a:lnTo>
                    <a:lnTo>
                      <a:pt x="0" y="0"/>
                    </a:lnTo>
                    <a:lnTo>
                      <a:pt x="7705" y="0"/>
                    </a:lnTo>
                    <a:lnTo>
                      <a:pt x="7705" y="2275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199" name="Freeform 198"/>
              <p:cNvSpPr>
                <a:spLocks/>
              </p:cNvSpPr>
              <p:nvPr/>
            </p:nvSpPr>
            <p:spPr bwMode="auto">
              <a:xfrm>
                <a:off x="18637250" y="722313"/>
                <a:ext cx="6118225" cy="3611563"/>
              </a:xfrm>
              <a:custGeom>
                <a:avLst/>
                <a:gdLst>
                  <a:gd name="T0" fmla="*/ 3854 w 3854"/>
                  <a:gd name="T1" fmla="*/ 2275 h 2275"/>
                  <a:gd name="T2" fmla="*/ 383 w 3854"/>
                  <a:gd name="T3" fmla="*/ 2275 h 2275"/>
                  <a:gd name="T4" fmla="*/ 0 w 3854"/>
                  <a:gd name="T5" fmla="*/ 2275 h 2275"/>
                  <a:gd name="T6" fmla="*/ 0 w 3854"/>
                  <a:gd name="T7" fmla="*/ 0 h 2275"/>
                  <a:gd name="T8" fmla="*/ 3854 w 3854"/>
                  <a:gd name="T9" fmla="*/ 0 h 2275"/>
                  <a:gd name="T10" fmla="*/ 3854 w 3854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54" h="2275">
                    <a:moveTo>
                      <a:pt x="3854" y="2275"/>
                    </a:moveTo>
                    <a:lnTo>
                      <a:pt x="383" y="2275"/>
                    </a:lnTo>
                    <a:lnTo>
                      <a:pt x="0" y="2275"/>
                    </a:lnTo>
                    <a:lnTo>
                      <a:pt x="0" y="0"/>
                    </a:lnTo>
                    <a:lnTo>
                      <a:pt x="3854" y="0"/>
                    </a:lnTo>
                    <a:lnTo>
                      <a:pt x="3854" y="2275"/>
                    </a:lnTo>
                    <a:close/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200" name="Freeform 199"/>
              <p:cNvSpPr>
                <a:spLocks/>
              </p:cNvSpPr>
              <p:nvPr/>
            </p:nvSpPr>
            <p:spPr bwMode="auto">
              <a:xfrm>
                <a:off x="24755475" y="-511175"/>
                <a:ext cx="1222375" cy="4845050"/>
              </a:xfrm>
              <a:custGeom>
                <a:avLst/>
                <a:gdLst>
                  <a:gd name="T0" fmla="*/ 0 w 770"/>
                  <a:gd name="T1" fmla="*/ 3052 h 3052"/>
                  <a:gd name="T2" fmla="*/ 770 w 770"/>
                  <a:gd name="T3" fmla="*/ 2273 h 3052"/>
                  <a:gd name="T4" fmla="*/ 770 w 770"/>
                  <a:gd name="T5" fmla="*/ 1901 h 3052"/>
                  <a:gd name="T6" fmla="*/ 770 w 770"/>
                  <a:gd name="T7" fmla="*/ 0 h 3052"/>
                  <a:gd name="T8" fmla="*/ 0 w 770"/>
                  <a:gd name="T9" fmla="*/ 777 h 3052"/>
                  <a:gd name="T10" fmla="*/ 0 w 770"/>
                  <a:gd name="T11" fmla="*/ 3052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" h="3052">
                    <a:moveTo>
                      <a:pt x="0" y="3052"/>
                    </a:moveTo>
                    <a:lnTo>
                      <a:pt x="770" y="2273"/>
                    </a:lnTo>
                    <a:lnTo>
                      <a:pt x="770" y="1901"/>
                    </a:lnTo>
                    <a:lnTo>
                      <a:pt x="770" y="0"/>
                    </a:lnTo>
                    <a:lnTo>
                      <a:pt x="0" y="777"/>
                    </a:lnTo>
                    <a:lnTo>
                      <a:pt x="0" y="3052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201" name="Freeform 200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1233488"/>
              </a:xfrm>
              <a:custGeom>
                <a:avLst/>
                <a:gdLst>
                  <a:gd name="T0" fmla="*/ 8475 w 8475"/>
                  <a:gd name="T1" fmla="*/ 0 h 777"/>
                  <a:gd name="T2" fmla="*/ 7705 w 8475"/>
                  <a:gd name="T3" fmla="*/ 777 h 777"/>
                  <a:gd name="T4" fmla="*/ 0 w 8475"/>
                  <a:gd name="T5" fmla="*/ 777 h 777"/>
                  <a:gd name="T6" fmla="*/ 778 w 8475"/>
                  <a:gd name="T7" fmla="*/ 0 h 777"/>
                  <a:gd name="T8" fmla="*/ 4237 w 8475"/>
                  <a:gd name="T9" fmla="*/ 0 h 777"/>
                  <a:gd name="T10" fmla="*/ 8475 w 8475"/>
                  <a:gd name="T11" fmla="*/ 0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75" h="777">
                    <a:moveTo>
                      <a:pt x="8475" y="0"/>
                    </a:moveTo>
                    <a:lnTo>
                      <a:pt x="7705" y="777"/>
                    </a:lnTo>
                    <a:lnTo>
                      <a:pt x="0" y="777"/>
                    </a:lnTo>
                    <a:lnTo>
                      <a:pt x="778" y="0"/>
                    </a:lnTo>
                    <a:lnTo>
                      <a:pt x="4237" y="0"/>
                    </a:lnTo>
                    <a:lnTo>
                      <a:pt x="847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202" name="Rectangle 201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10782300" cy="1912938"/>
              </a:xfrm>
              <a:prstGeom prst="rect">
                <a:avLst/>
              </a:pr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203" name="Rectangle 202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5389562" cy="1912938"/>
              </a:xfrm>
              <a:prstGeom prst="rect">
                <a:avLst/>
              </a:prstGeom>
              <a:solidFill>
                <a:srgbClr val="4B4A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204" name="Rectangle 203"/>
              <p:cNvSpPr>
                <a:spLocks noChangeArrowheads="1"/>
              </p:cNvSpPr>
              <p:nvPr/>
            </p:nvSpPr>
            <p:spPr bwMode="auto">
              <a:xfrm>
                <a:off x="13874750" y="2247900"/>
                <a:ext cx="604837" cy="619125"/>
              </a:xfrm>
              <a:prstGeom prst="rect">
                <a:avLst/>
              </a:prstGeom>
              <a:solidFill>
                <a:srgbClr val="60B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</p:grpSp>
        <p:grpSp>
          <p:nvGrpSpPr>
            <p:cNvPr id="170" name="Group 169"/>
            <p:cNvGrpSpPr>
              <a:grpSpLocks noChangeAspect="1"/>
            </p:cNvGrpSpPr>
            <p:nvPr/>
          </p:nvGrpSpPr>
          <p:grpSpPr>
            <a:xfrm>
              <a:off x="2133452" y="3416379"/>
              <a:ext cx="710289" cy="255788"/>
              <a:chOff x="12523788" y="-511175"/>
              <a:chExt cx="13454062" cy="4845051"/>
            </a:xfrm>
          </p:grpSpPr>
          <p:sp>
            <p:nvSpPr>
              <p:cNvPr id="189" name="Freeform 188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4845050"/>
              </a:xfrm>
              <a:custGeom>
                <a:avLst/>
                <a:gdLst>
                  <a:gd name="T0" fmla="*/ 778 w 8475"/>
                  <a:gd name="T1" fmla="*/ 0 h 3052"/>
                  <a:gd name="T2" fmla="*/ 0 w 8475"/>
                  <a:gd name="T3" fmla="*/ 777 h 3052"/>
                  <a:gd name="T4" fmla="*/ 0 w 8475"/>
                  <a:gd name="T5" fmla="*/ 777 h 3052"/>
                  <a:gd name="T6" fmla="*/ 0 w 8475"/>
                  <a:gd name="T7" fmla="*/ 3052 h 3052"/>
                  <a:gd name="T8" fmla="*/ 3851 w 8475"/>
                  <a:gd name="T9" fmla="*/ 3052 h 3052"/>
                  <a:gd name="T10" fmla="*/ 7705 w 8475"/>
                  <a:gd name="T11" fmla="*/ 3052 h 3052"/>
                  <a:gd name="T12" fmla="*/ 7705 w 8475"/>
                  <a:gd name="T13" fmla="*/ 3052 h 3052"/>
                  <a:gd name="T14" fmla="*/ 8475 w 8475"/>
                  <a:gd name="T15" fmla="*/ 2273 h 3052"/>
                  <a:gd name="T16" fmla="*/ 8475 w 8475"/>
                  <a:gd name="T17" fmla="*/ 0 h 3052"/>
                  <a:gd name="T18" fmla="*/ 778 w 8475"/>
                  <a:gd name="T19" fmla="*/ 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475" h="3052">
                    <a:moveTo>
                      <a:pt x="778" y="0"/>
                    </a:moveTo>
                    <a:lnTo>
                      <a:pt x="0" y="777"/>
                    </a:lnTo>
                    <a:lnTo>
                      <a:pt x="0" y="777"/>
                    </a:lnTo>
                    <a:lnTo>
                      <a:pt x="0" y="3052"/>
                    </a:lnTo>
                    <a:lnTo>
                      <a:pt x="3851" y="3052"/>
                    </a:lnTo>
                    <a:lnTo>
                      <a:pt x="7705" y="3052"/>
                    </a:lnTo>
                    <a:lnTo>
                      <a:pt x="7705" y="3052"/>
                    </a:lnTo>
                    <a:lnTo>
                      <a:pt x="8475" y="2273"/>
                    </a:lnTo>
                    <a:lnTo>
                      <a:pt x="8475" y="0"/>
                    </a:lnTo>
                    <a:lnTo>
                      <a:pt x="778" y="0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190" name="Freeform 189"/>
              <p:cNvSpPr>
                <a:spLocks/>
              </p:cNvSpPr>
              <p:nvPr/>
            </p:nvSpPr>
            <p:spPr bwMode="auto">
              <a:xfrm>
                <a:off x="12523788" y="722313"/>
                <a:ext cx="12231687" cy="3611563"/>
              </a:xfrm>
              <a:custGeom>
                <a:avLst/>
                <a:gdLst>
                  <a:gd name="T0" fmla="*/ 7705 w 7705"/>
                  <a:gd name="T1" fmla="*/ 2275 h 2275"/>
                  <a:gd name="T2" fmla="*/ 0 w 7705"/>
                  <a:gd name="T3" fmla="*/ 2275 h 2275"/>
                  <a:gd name="T4" fmla="*/ 0 w 7705"/>
                  <a:gd name="T5" fmla="*/ 1127 h 2275"/>
                  <a:gd name="T6" fmla="*/ 0 w 7705"/>
                  <a:gd name="T7" fmla="*/ 0 h 2275"/>
                  <a:gd name="T8" fmla="*/ 7705 w 7705"/>
                  <a:gd name="T9" fmla="*/ 0 h 2275"/>
                  <a:gd name="T10" fmla="*/ 7705 w 7705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5" h="2275">
                    <a:moveTo>
                      <a:pt x="7705" y="2275"/>
                    </a:moveTo>
                    <a:lnTo>
                      <a:pt x="0" y="2275"/>
                    </a:lnTo>
                    <a:lnTo>
                      <a:pt x="0" y="1127"/>
                    </a:lnTo>
                    <a:lnTo>
                      <a:pt x="0" y="0"/>
                    </a:lnTo>
                    <a:lnTo>
                      <a:pt x="7705" y="0"/>
                    </a:lnTo>
                    <a:lnTo>
                      <a:pt x="7705" y="2275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191" name="Freeform 190"/>
              <p:cNvSpPr>
                <a:spLocks/>
              </p:cNvSpPr>
              <p:nvPr/>
            </p:nvSpPr>
            <p:spPr bwMode="auto">
              <a:xfrm>
                <a:off x="18637250" y="722313"/>
                <a:ext cx="6118225" cy="3611563"/>
              </a:xfrm>
              <a:custGeom>
                <a:avLst/>
                <a:gdLst>
                  <a:gd name="T0" fmla="*/ 3854 w 3854"/>
                  <a:gd name="T1" fmla="*/ 2275 h 2275"/>
                  <a:gd name="T2" fmla="*/ 383 w 3854"/>
                  <a:gd name="T3" fmla="*/ 2275 h 2275"/>
                  <a:gd name="T4" fmla="*/ 0 w 3854"/>
                  <a:gd name="T5" fmla="*/ 2275 h 2275"/>
                  <a:gd name="T6" fmla="*/ 0 w 3854"/>
                  <a:gd name="T7" fmla="*/ 0 h 2275"/>
                  <a:gd name="T8" fmla="*/ 3854 w 3854"/>
                  <a:gd name="T9" fmla="*/ 0 h 2275"/>
                  <a:gd name="T10" fmla="*/ 3854 w 3854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54" h="2275">
                    <a:moveTo>
                      <a:pt x="3854" y="2275"/>
                    </a:moveTo>
                    <a:lnTo>
                      <a:pt x="383" y="2275"/>
                    </a:lnTo>
                    <a:lnTo>
                      <a:pt x="0" y="2275"/>
                    </a:lnTo>
                    <a:lnTo>
                      <a:pt x="0" y="0"/>
                    </a:lnTo>
                    <a:lnTo>
                      <a:pt x="3854" y="0"/>
                    </a:lnTo>
                    <a:lnTo>
                      <a:pt x="3854" y="2275"/>
                    </a:lnTo>
                    <a:close/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192" name="Freeform 191"/>
              <p:cNvSpPr>
                <a:spLocks/>
              </p:cNvSpPr>
              <p:nvPr/>
            </p:nvSpPr>
            <p:spPr bwMode="auto">
              <a:xfrm>
                <a:off x="24755475" y="-511175"/>
                <a:ext cx="1222375" cy="4845050"/>
              </a:xfrm>
              <a:custGeom>
                <a:avLst/>
                <a:gdLst>
                  <a:gd name="T0" fmla="*/ 0 w 770"/>
                  <a:gd name="T1" fmla="*/ 3052 h 3052"/>
                  <a:gd name="T2" fmla="*/ 770 w 770"/>
                  <a:gd name="T3" fmla="*/ 2273 h 3052"/>
                  <a:gd name="T4" fmla="*/ 770 w 770"/>
                  <a:gd name="T5" fmla="*/ 1901 h 3052"/>
                  <a:gd name="T6" fmla="*/ 770 w 770"/>
                  <a:gd name="T7" fmla="*/ 0 h 3052"/>
                  <a:gd name="T8" fmla="*/ 0 w 770"/>
                  <a:gd name="T9" fmla="*/ 777 h 3052"/>
                  <a:gd name="T10" fmla="*/ 0 w 770"/>
                  <a:gd name="T11" fmla="*/ 3052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" h="3052">
                    <a:moveTo>
                      <a:pt x="0" y="3052"/>
                    </a:moveTo>
                    <a:lnTo>
                      <a:pt x="770" y="2273"/>
                    </a:lnTo>
                    <a:lnTo>
                      <a:pt x="770" y="1901"/>
                    </a:lnTo>
                    <a:lnTo>
                      <a:pt x="770" y="0"/>
                    </a:lnTo>
                    <a:lnTo>
                      <a:pt x="0" y="777"/>
                    </a:lnTo>
                    <a:lnTo>
                      <a:pt x="0" y="3052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193" name="Freeform 192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1233488"/>
              </a:xfrm>
              <a:custGeom>
                <a:avLst/>
                <a:gdLst>
                  <a:gd name="T0" fmla="*/ 8475 w 8475"/>
                  <a:gd name="T1" fmla="*/ 0 h 777"/>
                  <a:gd name="T2" fmla="*/ 7705 w 8475"/>
                  <a:gd name="T3" fmla="*/ 777 h 777"/>
                  <a:gd name="T4" fmla="*/ 0 w 8475"/>
                  <a:gd name="T5" fmla="*/ 777 h 777"/>
                  <a:gd name="T6" fmla="*/ 778 w 8475"/>
                  <a:gd name="T7" fmla="*/ 0 h 777"/>
                  <a:gd name="T8" fmla="*/ 4237 w 8475"/>
                  <a:gd name="T9" fmla="*/ 0 h 777"/>
                  <a:gd name="T10" fmla="*/ 8475 w 8475"/>
                  <a:gd name="T11" fmla="*/ 0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75" h="777">
                    <a:moveTo>
                      <a:pt x="8475" y="0"/>
                    </a:moveTo>
                    <a:lnTo>
                      <a:pt x="7705" y="777"/>
                    </a:lnTo>
                    <a:lnTo>
                      <a:pt x="0" y="777"/>
                    </a:lnTo>
                    <a:lnTo>
                      <a:pt x="778" y="0"/>
                    </a:lnTo>
                    <a:lnTo>
                      <a:pt x="4237" y="0"/>
                    </a:lnTo>
                    <a:lnTo>
                      <a:pt x="847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194" name="Rectangle 193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10782300" cy="1912938"/>
              </a:xfrm>
              <a:prstGeom prst="rect">
                <a:avLst/>
              </a:pr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195" name="Rectangle 194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5389562" cy="1912938"/>
              </a:xfrm>
              <a:prstGeom prst="rect">
                <a:avLst/>
              </a:prstGeom>
              <a:solidFill>
                <a:srgbClr val="4B4A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196" name="Rectangle 195"/>
              <p:cNvSpPr>
                <a:spLocks noChangeArrowheads="1"/>
              </p:cNvSpPr>
              <p:nvPr/>
            </p:nvSpPr>
            <p:spPr bwMode="auto">
              <a:xfrm>
                <a:off x="13874750" y="2247900"/>
                <a:ext cx="604837" cy="619125"/>
              </a:xfrm>
              <a:prstGeom prst="rect">
                <a:avLst/>
              </a:prstGeom>
              <a:solidFill>
                <a:srgbClr val="60B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</p:grpSp>
        <p:grpSp>
          <p:nvGrpSpPr>
            <p:cNvPr id="171" name="Group 170"/>
            <p:cNvGrpSpPr>
              <a:grpSpLocks noChangeAspect="1"/>
            </p:cNvGrpSpPr>
            <p:nvPr/>
          </p:nvGrpSpPr>
          <p:grpSpPr>
            <a:xfrm>
              <a:off x="2133452" y="3162602"/>
              <a:ext cx="710289" cy="255788"/>
              <a:chOff x="12523788" y="-511175"/>
              <a:chExt cx="13454062" cy="4845051"/>
            </a:xfrm>
          </p:grpSpPr>
          <p:sp>
            <p:nvSpPr>
              <p:cNvPr id="181" name="Freeform 180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4845050"/>
              </a:xfrm>
              <a:custGeom>
                <a:avLst/>
                <a:gdLst>
                  <a:gd name="T0" fmla="*/ 778 w 8475"/>
                  <a:gd name="T1" fmla="*/ 0 h 3052"/>
                  <a:gd name="T2" fmla="*/ 0 w 8475"/>
                  <a:gd name="T3" fmla="*/ 777 h 3052"/>
                  <a:gd name="T4" fmla="*/ 0 w 8475"/>
                  <a:gd name="T5" fmla="*/ 777 h 3052"/>
                  <a:gd name="T6" fmla="*/ 0 w 8475"/>
                  <a:gd name="T7" fmla="*/ 3052 h 3052"/>
                  <a:gd name="T8" fmla="*/ 3851 w 8475"/>
                  <a:gd name="T9" fmla="*/ 3052 h 3052"/>
                  <a:gd name="T10" fmla="*/ 7705 w 8475"/>
                  <a:gd name="T11" fmla="*/ 3052 h 3052"/>
                  <a:gd name="T12" fmla="*/ 7705 w 8475"/>
                  <a:gd name="T13" fmla="*/ 3052 h 3052"/>
                  <a:gd name="T14" fmla="*/ 8475 w 8475"/>
                  <a:gd name="T15" fmla="*/ 2273 h 3052"/>
                  <a:gd name="T16" fmla="*/ 8475 w 8475"/>
                  <a:gd name="T17" fmla="*/ 0 h 3052"/>
                  <a:gd name="T18" fmla="*/ 778 w 8475"/>
                  <a:gd name="T19" fmla="*/ 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475" h="3052">
                    <a:moveTo>
                      <a:pt x="778" y="0"/>
                    </a:moveTo>
                    <a:lnTo>
                      <a:pt x="0" y="777"/>
                    </a:lnTo>
                    <a:lnTo>
                      <a:pt x="0" y="777"/>
                    </a:lnTo>
                    <a:lnTo>
                      <a:pt x="0" y="3052"/>
                    </a:lnTo>
                    <a:lnTo>
                      <a:pt x="3851" y="3052"/>
                    </a:lnTo>
                    <a:lnTo>
                      <a:pt x="7705" y="3052"/>
                    </a:lnTo>
                    <a:lnTo>
                      <a:pt x="7705" y="3052"/>
                    </a:lnTo>
                    <a:lnTo>
                      <a:pt x="8475" y="2273"/>
                    </a:lnTo>
                    <a:lnTo>
                      <a:pt x="8475" y="0"/>
                    </a:lnTo>
                    <a:lnTo>
                      <a:pt x="778" y="0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182" name="Freeform 181"/>
              <p:cNvSpPr>
                <a:spLocks/>
              </p:cNvSpPr>
              <p:nvPr/>
            </p:nvSpPr>
            <p:spPr bwMode="auto">
              <a:xfrm>
                <a:off x="12523788" y="722313"/>
                <a:ext cx="12231687" cy="3611563"/>
              </a:xfrm>
              <a:custGeom>
                <a:avLst/>
                <a:gdLst>
                  <a:gd name="T0" fmla="*/ 7705 w 7705"/>
                  <a:gd name="T1" fmla="*/ 2275 h 2275"/>
                  <a:gd name="T2" fmla="*/ 0 w 7705"/>
                  <a:gd name="T3" fmla="*/ 2275 h 2275"/>
                  <a:gd name="T4" fmla="*/ 0 w 7705"/>
                  <a:gd name="T5" fmla="*/ 1127 h 2275"/>
                  <a:gd name="T6" fmla="*/ 0 w 7705"/>
                  <a:gd name="T7" fmla="*/ 0 h 2275"/>
                  <a:gd name="T8" fmla="*/ 7705 w 7705"/>
                  <a:gd name="T9" fmla="*/ 0 h 2275"/>
                  <a:gd name="T10" fmla="*/ 7705 w 7705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5" h="2275">
                    <a:moveTo>
                      <a:pt x="7705" y="2275"/>
                    </a:moveTo>
                    <a:lnTo>
                      <a:pt x="0" y="2275"/>
                    </a:lnTo>
                    <a:lnTo>
                      <a:pt x="0" y="1127"/>
                    </a:lnTo>
                    <a:lnTo>
                      <a:pt x="0" y="0"/>
                    </a:lnTo>
                    <a:lnTo>
                      <a:pt x="7705" y="0"/>
                    </a:lnTo>
                    <a:lnTo>
                      <a:pt x="7705" y="2275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183" name="Freeform 182"/>
              <p:cNvSpPr>
                <a:spLocks/>
              </p:cNvSpPr>
              <p:nvPr/>
            </p:nvSpPr>
            <p:spPr bwMode="auto">
              <a:xfrm>
                <a:off x="18637250" y="722313"/>
                <a:ext cx="6118225" cy="3611563"/>
              </a:xfrm>
              <a:custGeom>
                <a:avLst/>
                <a:gdLst>
                  <a:gd name="T0" fmla="*/ 3854 w 3854"/>
                  <a:gd name="T1" fmla="*/ 2275 h 2275"/>
                  <a:gd name="T2" fmla="*/ 383 w 3854"/>
                  <a:gd name="T3" fmla="*/ 2275 h 2275"/>
                  <a:gd name="T4" fmla="*/ 0 w 3854"/>
                  <a:gd name="T5" fmla="*/ 2275 h 2275"/>
                  <a:gd name="T6" fmla="*/ 0 w 3854"/>
                  <a:gd name="T7" fmla="*/ 0 h 2275"/>
                  <a:gd name="T8" fmla="*/ 3854 w 3854"/>
                  <a:gd name="T9" fmla="*/ 0 h 2275"/>
                  <a:gd name="T10" fmla="*/ 3854 w 3854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54" h="2275">
                    <a:moveTo>
                      <a:pt x="3854" y="2275"/>
                    </a:moveTo>
                    <a:lnTo>
                      <a:pt x="383" y="2275"/>
                    </a:lnTo>
                    <a:lnTo>
                      <a:pt x="0" y="2275"/>
                    </a:lnTo>
                    <a:lnTo>
                      <a:pt x="0" y="0"/>
                    </a:lnTo>
                    <a:lnTo>
                      <a:pt x="3854" y="0"/>
                    </a:lnTo>
                    <a:lnTo>
                      <a:pt x="3854" y="2275"/>
                    </a:lnTo>
                    <a:close/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184" name="Freeform 183"/>
              <p:cNvSpPr>
                <a:spLocks/>
              </p:cNvSpPr>
              <p:nvPr/>
            </p:nvSpPr>
            <p:spPr bwMode="auto">
              <a:xfrm>
                <a:off x="24755475" y="-511175"/>
                <a:ext cx="1222375" cy="4845050"/>
              </a:xfrm>
              <a:custGeom>
                <a:avLst/>
                <a:gdLst>
                  <a:gd name="T0" fmla="*/ 0 w 770"/>
                  <a:gd name="T1" fmla="*/ 3052 h 3052"/>
                  <a:gd name="T2" fmla="*/ 770 w 770"/>
                  <a:gd name="T3" fmla="*/ 2273 h 3052"/>
                  <a:gd name="T4" fmla="*/ 770 w 770"/>
                  <a:gd name="T5" fmla="*/ 1901 h 3052"/>
                  <a:gd name="T6" fmla="*/ 770 w 770"/>
                  <a:gd name="T7" fmla="*/ 0 h 3052"/>
                  <a:gd name="T8" fmla="*/ 0 w 770"/>
                  <a:gd name="T9" fmla="*/ 777 h 3052"/>
                  <a:gd name="T10" fmla="*/ 0 w 770"/>
                  <a:gd name="T11" fmla="*/ 3052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" h="3052">
                    <a:moveTo>
                      <a:pt x="0" y="3052"/>
                    </a:moveTo>
                    <a:lnTo>
                      <a:pt x="770" y="2273"/>
                    </a:lnTo>
                    <a:lnTo>
                      <a:pt x="770" y="1901"/>
                    </a:lnTo>
                    <a:lnTo>
                      <a:pt x="770" y="0"/>
                    </a:lnTo>
                    <a:lnTo>
                      <a:pt x="0" y="777"/>
                    </a:lnTo>
                    <a:lnTo>
                      <a:pt x="0" y="3052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185" name="Freeform 184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1233488"/>
              </a:xfrm>
              <a:custGeom>
                <a:avLst/>
                <a:gdLst>
                  <a:gd name="T0" fmla="*/ 8475 w 8475"/>
                  <a:gd name="T1" fmla="*/ 0 h 777"/>
                  <a:gd name="T2" fmla="*/ 7705 w 8475"/>
                  <a:gd name="T3" fmla="*/ 777 h 777"/>
                  <a:gd name="T4" fmla="*/ 0 w 8475"/>
                  <a:gd name="T5" fmla="*/ 777 h 777"/>
                  <a:gd name="T6" fmla="*/ 778 w 8475"/>
                  <a:gd name="T7" fmla="*/ 0 h 777"/>
                  <a:gd name="T8" fmla="*/ 4237 w 8475"/>
                  <a:gd name="T9" fmla="*/ 0 h 777"/>
                  <a:gd name="T10" fmla="*/ 8475 w 8475"/>
                  <a:gd name="T11" fmla="*/ 0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75" h="777">
                    <a:moveTo>
                      <a:pt x="8475" y="0"/>
                    </a:moveTo>
                    <a:lnTo>
                      <a:pt x="7705" y="777"/>
                    </a:lnTo>
                    <a:lnTo>
                      <a:pt x="0" y="777"/>
                    </a:lnTo>
                    <a:lnTo>
                      <a:pt x="778" y="0"/>
                    </a:lnTo>
                    <a:lnTo>
                      <a:pt x="4237" y="0"/>
                    </a:lnTo>
                    <a:lnTo>
                      <a:pt x="847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186" name="Rectangle 185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10782300" cy="1912938"/>
              </a:xfrm>
              <a:prstGeom prst="rect">
                <a:avLst/>
              </a:pr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187" name="Rectangle 186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5389562" cy="1912938"/>
              </a:xfrm>
              <a:prstGeom prst="rect">
                <a:avLst/>
              </a:prstGeom>
              <a:solidFill>
                <a:srgbClr val="4B4A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188" name="Rectangle 187"/>
              <p:cNvSpPr>
                <a:spLocks noChangeArrowheads="1"/>
              </p:cNvSpPr>
              <p:nvPr/>
            </p:nvSpPr>
            <p:spPr bwMode="auto">
              <a:xfrm>
                <a:off x="13874750" y="2247900"/>
                <a:ext cx="604837" cy="619125"/>
              </a:xfrm>
              <a:prstGeom prst="rect">
                <a:avLst/>
              </a:prstGeom>
              <a:solidFill>
                <a:srgbClr val="60B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</p:grpSp>
        <p:grpSp>
          <p:nvGrpSpPr>
            <p:cNvPr id="172" name="Group 171"/>
            <p:cNvGrpSpPr>
              <a:grpSpLocks noChangeAspect="1"/>
            </p:cNvGrpSpPr>
            <p:nvPr/>
          </p:nvGrpSpPr>
          <p:grpSpPr>
            <a:xfrm>
              <a:off x="2133452" y="2908825"/>
              <a:ext cx="710289" cy="255788"/>
              <a:chOff x="12523788" y="-511175"/>
              <a:chExt cx="13454062" cy="4845051"/>
            </a:xfrm>
          </p:grpSpPr>
          <p:sp>
            <p:nvSpPr>
              <p:cNvPr id="173" name="Freeform 172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4845050"/>
              </a:xfrm>
              <a:custGeom>
                <a:avLst/>
                <a:gdLst>
                  <a:gd name="T0" fmla="*/ 778 w 8475"/>
                  <a:gd name="T1" fmla="*/ 0 h 3052"/>
                  <a:gd name="T2" fmla="*/ 0 w 8475"/>
                  <a:gd name="T3" fmla="*/ 777 h 3052"/>
                  <a:gd name="T4" fmla="*/ 0 w 8475"/>
                  <a:gd name="T5" fmla="*/ 777 h 3052"/>
                  <a:gd name="T6" fmla="*/ 0 w 8475"/>
                  <a:gd name="T7" fmla="*/ 3052 h 3052"/>
                  <a:gd name="T8" fmla="*/ 3851 w 8475"/>
                  <a:gd name="T9" fmla="*/ 3052 h 3052"/>
                  <a:gd name="T10" fmla="*/ 7705 w 8475"/>
                  <a:gd name="T11" fmla="*/ 3052 h 3052"/>
                  <a:gd name="T12" fmla="*/ 7705 w 8475"/>
                  <a:gd name="T13" fmla="*/ 3052 h 3052"/>
                  <a:gd name="T14" fmla="*/ 8475 w 8475"/>
                  <a:gd name="T15" fmla="*/ 2273 h 3052"/>
                  <a:gd name="T16" fmla="*/ 8475 w 8475"/>
                  <a:gd name="T17" fmla="*/ 0 h 3052"/>
                  <a:gd name="T18" fmla="*/ 778 w 8475"/>
                  <a:gd name="T19" fmla="*/ 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475" h="3052">
                    <a:moveTo>
                      <a:pt x="778" y="0"/>
                    </a:moveTo>
                    <a:lnTo>
                      <a:pt x="0" y="777"/>
                    </a:lnTo>
                    <a:lnTo>
                      <a:pt x="0" y="777"/>
                    </a:lnTo>
                    <a:lnTo>
                      <a:pt x="0" y="3052"/>
                    </a:lnTo>
                    <a:lnTo>
                      <a:pt x="3851" y="3052"/>
                    </a:lnTo>
                    <a:lnTo>
                      <a:pt x="7705" y="3052"/>
                    </a:lnTo>
                    <a:lnTo>
                      <a:pt x="7705" y="3052"/>
                    </a:lnTo>
                    <a:lnTo>
                      <a:pt x="8475" y="2273"/>
                    </a:lnTo>
                    <a:lnTo>
                      <a:pt x="8475" y="0"/>
                    </a:lnTo>
                    <a:lnTo>
                      <a:pt x="778" y="0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174" name="Freeform 173"/>
              <p:cNvSpPr>
                <a:spLocks/>
              </p:cNvSpPr>
              <p:nvPr/>
            </p:nvSpPr>
            <p:spPr bwMode="auto">
              <a:xfrm>
                <a:off x="12523788" y="722313"/>
                <a:ext cx="12231687" cy="3611563"/>
              </a:xfrm>
              <a:custGeom>
                <a:avLst/>
                <a:gdLst>
                  <a:gd name="T0" fmla="*/ 7705 w 7705"/>
                  <a:gd name="T1" fmla="*/ 2275 h 2275"/>
                  <a:gd name="T2" fmla="*/ 0 w 7705"/>
                  <a:gd name="T3" fmla="*/ 2275 h 2275"/>
                  <a:gd name="T4" fmla="*/ 0 w 7705"/>
                  <a:gd name="T5" fmla="*/ 1127 h 2275"/>
                  <a:gd name="T6" fmla="*/ 0 w 7705"/>
                  <a:gd name="T7" fmla="*/ 0 h 2275"/>
                  <a:gd name="T8" fmla="*/ 7705 w 7705"/>
                  <a:gd name="T9" fmla="*/ 0 h 2275"/>
                  <a:gd name="T10" fmla="*/ 7705 w 7705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5" h="2275">
                    <a:moveTo>
                      <a:pt x="7705" y="2275"/>
                    </a:moveTo>
                    <a:lnTo>
                      <a:pt x="0" y="2275"/>
                    </a:lnTo>
                    <a:lnTo>
                      <a:pt x="0" y="1127"/>
                    </a:lnTo>
                    <a:lnTo>
                      <a:pt x="0" y="0"/>
                    </a:lnTo>
                    <a:lnTo>
                      <a:pt x="7705" y="0"/>
                    </a:lnTo>
                    <a:lnTo>
                      <a:pt x="7705" y="2275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175" name="Freeform 174"/>
              <p:cNvSpPr>
                <a:spLocks/>
              </p:cNvSpPr>
              <p:nvPr/>
            </p:nvSpPr>
            <p:spPr bwMode="auto">
              <a:xfrm>
                <a:off x="18637250" y="722313"/>
                <a:ext cx="6118225" cy="3611563"/>
              </a:xfrm>
              <a:custGeom>
                <a:avLst/>
                <a:gdLst>
                  <a:gd name="T0" fmla="*/ 3854 w 3854"/>
                  <a:gd name="T1" fmla="*/ 2275 h 2275"/>
                  <a:gd name="T2" fmla="*/ 383 w 3854"/>
                  <a:gd name="T3" fmla="*/ 2275 h 2275"/>
                  <a:gd name="T4" fmla="*/ 0 w 3854"/>
                  <a:gd name="T5" fmla="*/ 2275 h 2275"/>
                  <a:gd name="T6" fmla="*/ 0 w 3854"/>
                  <a:gd name="T7" fmla="*/ 0 h 2275"/>
                  <a:gd name="T8" fmla="*/ 3854 w 3854"/>
                  <a:gd name="T9" fmla="*/ 0 h 2275"/>
                  <a:gd name="T10" fmla="*/ 3854 w 3854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54" h="2275">
                    <a:moveTo>
                      <a:pt x="3854" y="2275"/>
                    </a:moveTo>
                    <a:lnTo>
                      <a:pt x="383" y="2275"/>
                    </a:lnTo>
                    <a:lnTo>
                      <a:pt x="0" y="2275"/>
                    </a:lnTo>
                    <a:lnTo>
                      <a:pt x="0" y="0"/>
                    </a:lnTo>
                    <a:lnTo>
                      <a:pt x="3854" y="0"/>
                    </a:lnTo>
                    <a:lnTo>
                      <a:pt x="3854" y="2275"/>
                    </a:lnTo>
                    <a:close/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176" name="Freeform 175"/>
              <p:cNvSpPr>
                <a:spLocks/>
              </p:cNvSpPr>
              <p:nvPr/>
            </p:nvSpPr>
            <p:spPr bwMode="auto">
              <a:xfrm>
                <a:off x="24755475" y="-511175"/>
                <a:ext cx="1222375" cy="4845050"/>
              </a:xfrm>
              <a:custGeom>
                <a:avLst/>
                <a:gdLst>
                  <a:gd name="T0" fmla="*/ 0 w 770"/>
                  <a:gd name="T1" fmla="*/ 3052 h 3052"/>
                  <a:gd name="T2" fmla="*/ 770 w 770"/>
                  <a:gd name="T3" fmla="*/ 2273 h 3052"/>
                  <a:gd name="T4" fmla="*/ 770 w 770"/>
                  <a:gd name="T5" fmla="*/ 1901 h 3052"/>
                  <a:gd name="T6" fmla="*/ 770 w 770"/>
                  <a:gd name="T7" fmla="*/ 0 h 3052"/>
                  <a:gd name="T8" fmla="*/ 0 w 770"/>
                  <a:gd name="T9" fmla="*/ 777 h 3052"/>
                  <a:gd name="T10" fmla="*/ 0 w 770"/>
                  <a:gd name="T11" fmla="*/ 3052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" h="3052">
                    <a:moveTo>
                      <a:pt x="0" y="3052"/>
                    </a:moveTo>
                    <a:lnTo>
                      <a:pt x="770" y="2273"/>
                    </a:lnTo>
                    <a:lnTo>
                      <a:pt x="770" y="1901"/>
                    </a:lnTo>
                    <a:lnTo>
                      <a:pt x="770" y="0"/>
                    </a:lnTo>
                    <a:lnTo>
                      <a:pt x="0" y="777"/>
                    </a:lnTo>
                    <a:lnTo>
                      <a:pt x="0" y="3052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177" name="Freeform 176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1233488"/>
              </a:xfrm>
              <a:custGeom>
                <a:avLst/>
                <a:gdLst>
                  <a:gd name="T0" fmla="*/ 8475 w 8475"/>
                  <a:gd name="T1" fmla="*/ 0 h 777"/>
                  <a:gd name="T2" fmla="*/ 7705 w 8475"/>
                  <a:gd name="T3" fmla="*/ 777 h 777"/>
                  <a:gd name="T4" fmla="*/ 0 w 8475"/>
                  <a:gd name="T5" fmla="*/ 777 h 777"/>
                  <a:gd name="T6" fmla="*/ 778 w 8475"/>
                  <a:gd name="T7" fmla="*/ 0 h 777"/>
                  <a:gd name="T8" fmla="*/ 4237 w 8475"/>
                  <a:gd name="T9" fmla="*/ 0 h 777"/>
                  <a:gd name="T10" fmla="*/ 8475 w 8475"/>
                  <a:gd name="T11" fmla="*/ 0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75" h="777">
                    <a:moveTo>
                      <a:pt x="8475" y="0"/>
                    </a:moveTo>
                    <a:lnTo>
                      <a:pt x="7705" y="777"/>
                    </a:lnTo>
                    <a:lnTo>
                      <a:pt x="0" y="777"/>
                    </a:lnTo>
                    <a:lnTo>
                      <a:pt x="778" y="0"/>
                    </a:lnTo>
                    <a:lnTo>
                      <a:pt x="4237" y="0"/>
                    </a:lnTo>
                    <a:lnTo>
                      <a:pt x="847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178" name="Rectangle 177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10782300" cy="1912938"/>
              </a:xfrm>
              <a:prstGeom prst="rect">
                <a:avLst/>
              </a:pr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179" name="Rectangle 178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5389562" cy="1912938"/>
              </a:xfrm>
              <a:prstGeom prst="rect">
                <a:avLst/>
              </a:prstGeom>
              <a:solidFill>
                <a:srgbClr val="4B4A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180" name="Rectangle 179"/>
              <p:cNvSpPr>
                <a:spLocks noChangeArrowheads="1"/>
              </p:cNvSpPr>
              <p:nvPr/>
            </p:nvSpPr>
            <p:spPr bwMode="auto">
              <a:xfrm>
                <a:off x="13874750" y="2247900"/>
                <a:ext cx="604837" cy="619125"/>
              </a:xfrm>
              <a:prstGeom prst="rect">
                <a:avLst/>
              </a:prstGeom>
              <a:solidFill>
                <a:srgbClr val="60B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</p:grpSp>
      </p:grpSp>
      <p:grpSp>
        <p:nvGrpSpPr>
          <p:cNvPr id="40" name="Group 39"/>
          <p:cNvGrpSpPr>
            <a:grpSpLocks noChangeAspect="1"/>
          </p:cNvGrpSpPr>
          <p:nvPr/>
        </p:nvGrpSpPr>
        <p:grpSpPr>
          <a:xfrm>
            <a:off x="2133453" y="3670157"/>
            <a:ext cx="710289" cy="255788"/>
            <a:chOff x="12523788" y="-511175"/>
            <a:chExt cx="13454062" cy="4845051"/>
          </a:xfrm>
        </p:grpSpPr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12523788" y="-511175"/>
              <a:ext cx="13454062" cy="4845050"/>
            </a:xfrm>
            <a:custGeom>
              <a:avLst/>
              <a:gdLst>
                <a:gd name="T0" fmla="*/ 778 w 8475"/>
                <a:gd name="T1" fmla="*/ 0 h 3052"/>
                <a:gd name="T2" fmla="*/ 0 w 8475"/>
                <a:gd name="T3" fmla="*/ 777 h 3052"/>
                <a:gd name="T4" fmla="*/ 0 w 8475"/>
                <a:gd name="T5" fmla="*/ 777 h 3052"/>
                <a:gd name="T6" fmla="*/ 0 w 8475"/>
                <a:gd name="T7" fmla="*/ 3052 h 3052"/>
                <a:gd name="T8" fmla="*/ 3851 w 8475"/>
                <a:gd name="T9" fmla="*/ 3052 h 3052"/>
                <a:gd name="T10" fmla="*/ 7705 w 8475"/>
                <a:gd name="T11" fmla="*/ 3052 h 3052"/>
                <a:gd name="T12" fmla="*/ 7705 w 8475"/>
                <a:gd name="T13" fmla="*/ 3052 h 3052"/>
                <a:gd name="T14" fmla="*/ 8475 w 8475"/>
                <a:gd name="T15" fmla="*/ 2273 h 3052"/>
                <a:gd name="T16" fmla="*/ 8475 w 8475"/>
                <a:gd name="T17" fmla="*/ 0 h 3052"/>
                <a:gd name="T18" fmla="*/ 778 w 8475"/>
                <a:gd name="T19" fmla="*/ 0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75" h="3052">
                  <a:moveTo>
                    <a:pt x="778" y="0"/>
                  </a:moveTo>
                  <a:lnTo>
                    <a:pt x="0" y="777"/>
                  </a:lnTo>
                  <a:lnTo>
                    <a:pt x="0" y="777"/>
                  </a:lnTo>
                  <a:lnTo>
                    <a:pt x="0" y="3052"/>
                  </a:lnTo>
                  <a:lnTo>
                    <a:pt x="3851" y="3052"/>
                  </a:lnTo>
                  <a:lnTo>
                    <a:pt x="7705" y="3052"/>
                  </a:lnTo>
                  <a:lnTo>
                    <a:pt x="7705" y="3052"/>
                  </a:lnTo>
                  <a:lnTo>
                    <a:pt x="8475" y="2273"/>
                  </a:lnTo>
                  <a:lnTo>
                    <a:pt x="8475" y="0"/>
                  </a:lnTo>
                  <a:lnTo>
                    <a:pt x="778" y="0"/>
                  </a:ln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12523788" y="722313"/>
              <a:ext cx="12231687" cy="3611563"/>
            </a:xfrm>
            <a:custGeom>
              <a:avLst/>
              <a:gdLst>
                <a:gd name="T0" fmla="*/ 7705 w 7705"/>
                <a:gd name="T1" fmla="*/ 2275 h 2275"/>
                <a:gd name="T2" fmla="*/ 0 w 7705"/>
                <a:gd name="T3" fmla="*/ 2275 h 2275"/>
                <a:gd name="T4" fmla="*/ 0 w 7705"/>
                <a:gd name="T5" fmla="*/ 1127 h 2275"/>
                <a:gd name="T6" fmla="*/ 0 w 7705"/>
                <a:gd name="T7" fmla="*/ 0 h 2275"/>
                <a:gd name="T8" fmla="*/ 7705 w 7705"/>
                <a:gd name="T9" fmla="*/ 0 h 2275"/>
                <a:gd name="T10" fmla="*/ 7705 w 7705"/>
                <a:gd name="T11" fmla="*/ 2275 h 2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05" h="2275">
                  <a:moveTo>
                    <a:pt x="7705" y="2275"/>
                  </a:moveTo>
                  <a:lnTo>
                    <a:pt x="0" y="2275"/>
                  </a:lnTo>
                  <a:lnTo>
                    <a:pt x="0" y="1127"/>
                  </a:lnTo>
                  <a:lnTo>
                    <a:pt x="0" y="0"/>
                  </a:lnTo>
                  <a:lnTo>
                    <a:pt x="7705" y="0"/>
                  </a:lnTo>
                  <a:lnTo>
                    <a:pt x="7705" y="2275"/>
                  </a:ln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18637250" y="722313"/>
              <a:ext cx="6118225" cy="3611563"/>
            </a:xfrm>
            <a:custGeom>
              <a:avLst/>
              <a:gdLst>
                <a:gd name="T0" fmla="*/ 3854 w 3854"/>
                <a:gd name="T1" fmla="*/ 2275 h 2275"/>
                <a:gd name="T2" fmla="*/ 383 w 3854"/>
                <a:gd name="T3" fmla="*/ 2275 h 2275"/>
                <a:gd name="T4" fmla="*/ 0 w 3854"/>
                <a:gd name="T5" fmla="*/ 2275 h 2275"/>
                <a:gd name="T6" fmla="*/ 0 w 3854"/>
                <a:gd name="T7" fmla="*/ 0 h 2275"/>
                <a:gd name="T8" fmla="*/ 3854 w 3854"/>
                <a:gd name="T9" fmla="*/ 0 h 2275"/>
                <a:gd name="T10" fmla="*/ 3854 w 3854"/>
                <a:gd name="T11" fmla="*/ 2275 h 2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54" h="2275">
                  <a:moveTo>
                    <a:pt x="3854" y="2275"/>
                  </a:moveTo>
                  <a:lnTo>
                    <a:pt x="383" y="2275"/>
                  </a:lnTo>
                  <a:lnTo>
                    <a:pt x="0" y="2275"/>
                  </a:lnTo>
                  <a:lnTo>
                    <a:pt x="0" y="0"/>
                  </a:lnTo>
                  <a:lnTo>
                    <a:pt x="3854" y="0"/>
                  </a:lnTo>
                  <a:lnTo>
                    <a:pt x="3854" y="2275"/>
                  </a:lnTo>
                  <a:close/>
                </a:path>
              </a:pathLst>
            </a:custGeom>
            <a:solidFill>
              <a:srgbClr val="5C5D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>
              <a:off x="24755475" y="-511175"/>
              <a:ext cx="1222375" cy="4845050"/>
            </a:xfrm>
            <a:custGeom>
              <a:avLst/>
              <a:gdLst>
                <a:gd name="T0" fmla="*/ 0 w 770"/>
                <a:gd name="T1" fmla="*/ 3052 h 3052"/>
                <a:gd name="T2" fmla="*/ 770 w 770"/>
                <a:gd name="T3" fmla="*/ 2273 h 3052"/>
                <a:gd name="T4" fmla="*/ 770 w 770"/>
                <a:gd name="T5" fmla="*/ 1901 h 3052"/>
                <a:gd name="T6" fmla="*/ 770 w 770"/>
                <a:gd name="T7" fmla="*/ 0 h 3052"/>
                <a:gd name="T8" fmla="*/ 0 w 770"/>
                <a:gd name="T9" fmla="*/ 777 h 3052"/>
                <a:gd name="T10" fmla="*/ 0 w 770"/>
                <a:gd name="T11" fmla="*/ 3052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0" h="3052">
                  <a:moveTo>
                    <a:pt x="0" y="3052"/>
                  </a:moveTo>
                  <a:lnTo>
                    <a:pt x="770" y="2273"/>
                  </a:lnTo>
                  <a:lnTo>
                    <a:pt x="770" y="1901"/>
                  </a:lnTo>
                  <a:lnTo>
                    <a:pt x="770" y="0"/>
                  </a:lnTo>
                  <a:lnTo>
                    <a:pt x="0" y="777"/>
                  </a:lnTo>
                  <a:lnTo>
                    <a:pt x="0" y="3052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12523788" y="-511175"/>
              <a:ext cx="13454062" cy="1233488"/>
            </a:xfrm>
            <a:custGeom>
              <a:avLst/>
              <a:gdLst>
                <a:gd name="T0" fmla="*/ 8475 w 8475"/>
                <a:gd name="T1" fmla="*/ 0 h 777"/>
                <a:gd name="T2" fmla="*/ 7705 w 8475"/>
                <a:gd name="T3" fmla="*/ 777 h 777"/>
                <a:gd name="T4" fmla="*/ 0 w 8475"/>
                <a:gd name="T5" fmla="*/ 777 h 777"/>
                <a:gd name="T6" fmla="*/ 778 w 8475"/>
                <a:gd name="T7" fmla="*/ 0 h 777"/>
                <a:gd name="T8" fmla="*/ 4237 w 8475"/>
                <a:gd name="T9" fmla="*/ 0 h 777"/>
                <a:gd name="T10" fmla="*/ 8475 w 8475"/>
                <a:gd name="T11" fmla="*/ 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5" h="777">
                  <a:moveTo>
                    <a:pt x="8475" y="0"/>
                  </a:moveTo>
                  <a:lnTo>
                    <a:pt x="7705" y="777"/>
                  </a:lnTo>
                  <a:lnTo>
                    <a:pt x="0" y="777"/>
                  </a:lnTo>
                  <a:lnTo>
                    <a:pt x="778" y="0"/>
                  </a:lnTo>
                  <a:lnTo>
                    <a:pt x="4237" y="0"/>
                  </a:lnTo>
                  <a:lnTo>
                    <a:pt x="8475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46" name="Rectangle 45"/>
            <p:cNvSpPr>
              <a:spLocks noChangeArrowheads="1"/>
            </p:cNvSpPr>
            <p:nvPr/>
          </p:nvSpPr>
          <p:spPr bwMode="auto">
            <a:xfrm>
              <a:off x="13247688" y="1601788"/>
              <a:ext cx="10782300" cy="1912938"/>
            </a:xfrm>
            <a:prstGeom prst="rect">
              <a:avLst/>
            </a:pr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47" name="Rectangle 46"/>
            <p:cNvSpPr>
              <a:spLocks noChangeArrowheads="1"/>
            </p:cNvSpPr>
            <p:nvPr/>
          </p:nvSpPr>
          <p:spPr bwMode="auto">
            <a:xfrm>
              <a:off x="13247688" y="1601788"/>
              <a:ext cx="5389562" cy="1912938"/>
            </a:xfrm>
            <a:prstGeom prst="rect">
              <a:avLst/>
            </a:prstGeom>
            <a:solidFill>
              <a:srgbClr val="4B4A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48" name="Rectangle 47"/>
            <p:cNvSpPr>
              <a:spLocks noChangeArrowheads="1"/>
            </p:cNvSpPr>
            <p:nvPr/>
          </p:nvSpPr>
          <p:spPr bwMode="auto">
            <a:xfrm>
              <a:off x="13874750" y="2247900"/>
              <a:ext cx="604837" cy="619125"/>
            </a:xfrm>
            <a:prstGeom prst="rect">
              <a:avLst/>
            </a:prstGeom>
            <a:solidFill>
              <a:srgbClr val="60BA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</p:grpSp>
      <p:grpSp>
        <p:nvGrpSpPr>
          <p:cNvPr id="148" name="Group 147"/>
          <p:cNvGrpSpPr/>
          <p:nvPr/>
        </p:nvGrpSpPr>
        <p:grpSpPr>
          <a:xfrm>
            <a:off x="2133453" y="2908826"/>
            <a:ext cx="710289" cy="2032228"/>
            <a:chOff x="2133452" y="2908825"/>
            <a:chExt cx="710289" cy="2032228"/>
          </a:xfrm>
        </p:grpSpPr>
        <p:grpSp>
          <p:nvGrpSpPr>
            <p:cNvPr id="4" name="Group 3"/>
            <p:cNvGrpSpPr>
              <a:grpSpLocks noChangeAspect="1"/>
            </p:cNvGrpSpPr>
            <p:nvPr/>
          </p:nvGrpSpPr>
          <p:grpSpPr>
            <a:xfrm>
              <a:off x="2133452" y="4685265"/>
              <a:ext cx="710289" cy="255788"/>
              <a:chOff x="12523788" y="-511175"/>
              <a:chExt cx="13454062" cy="4845051"/>
            </a:xfrm>
          </p:grpSpPr>
          <p:sp>
            <p:nvSpPr>
              <p:cNvPr id="5" name="Freeform 4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4845050"/>
              </a:xfrm>
              <a:custGeom>
                <a:avLst/>
                <a:gdLst>
                  <a:gd name="T0" fmla="*/ 778 w 8475"/>
                  <a:gd name="T1" fmla="*/ 0 h 3052"/>
                  <a:gd name="T2" fmla="*/ 0 w 8475"/>
                  <a:gd name="T3" fmla="*/ 777 h 3052"/>
                  <a:gd name="T4" fmla="*/ 0 w 8475"/>
                  <a:gd name="T5" fmla="*/ 777 h 3052"/>
                  <a:gd name="T6" fmla="*/ 0 w 8475"/>
                  <a:gd name="T7" fmla="*/ 3052 h 3052"/>
                  <a:gd name="T8" fmla="*/ 3851 w 8475"/>
                  <a:gd name="T9" fmla="*/ 3052 h 3052"/>
                  <a:gd name="T10" fmla="*/ 7705 w 8475"/>
                  <a:gd name="T11" fmla="*/ 3052 h 3052"/>
                  <a:gd name="T12" fmla="*/ 7705 w 8475"/>
                  <a:gd name="T13" fmla="*/ 3052 h 3052"/>
                  <a:gd name="T14" fmla="*/ 8475 w 8475"/>
                  <a:gd name="T15" fmla="*/ 2273 h 3052"/>
                  <a:gd name="T16" fmla="*/ 8475 w 8475"/>
                  <a:gd name="T17" fmla="*/ 0 h 3052"/>
                  <a:gd name="T18" fmla="*/ 778 w 8475"/>
                  <a:gd name="T19" fmla="*/ 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475" h="3052">
                    <a:moveTo>
                      <a:pt x="778" y="0"/>
                    </a:moveTo>
                    <a:lnTo>
                      <a:pt x="0" y="777"/>
                    </a:lnTo>
                    <a:lnTo>
                      <a:pt x="0" y="777"/>
                    </a:lnTo>
                    <a:lnTo>
                      <a:pt x="0" y="3052"/>
                    </a:lnTo>
                    <a:lnTo>
                      <a:pt x="3851" y="3052"/>
                    </a:lnTo>
                    <a:lnTo>
                      <a:pt x="7705" y="3052"/>
                    </a:lnTo>
                    <a:lnTo>
                      <a:pt x="7705" y="3052"/>
                    </a:lnTo>
                    <a:lnTo>
                      <a:pt x="8475" y="2273"/>
                    </a:lnTo>
                    <a:lnTo>
                      <a:pt x="8475" y="0"/>
                    </a:lnTo>
                    <a:lnTo>
                      <a:pt x="778" y="0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6" name="Freeform 5"/>
              <p:cNvSpPr>
                <a:spLocks/>
              </p:cNvSpPr>
              <p:nvPr/>
            </p:nvSpPr>
            <p:spPr bwMode="auto">
              <a:xfrm>
                <a:off x="12523788" y="722313"/>
                <a:ext cx="12231687" cy="3611563"/>
              </a:xfrm>
              <a:custGeom>
                <a:avLst/>
                <a:gdLst>
                  <a:gd name="T0" fmla="*/ 7705 w 7705"/>
                  <a:gd name="T1" fmla="*/ 2275 h 2275"/>
                  <a:gd name="T2" fmla="*/ 0 w 7705"/>
                  <a:gd name="T3" fmla="*/ 2275 h 2275"/>
                  <a:gd name="T4" fmla="*/ 0 w 7705"/>
                  <a:gd name="T5" fmla="*/ 1127 h 2275"/>
                  <a:gd name="T6" fmla="*/ 0 w 7705"/>
                  <a:gd name="T7" fmla="*/ 0 h 2275"/>
                  <a:gd name="T8" fmla="*/ 7705 w 7705"/>
                  <a:gd name="T9" fmla="*/ 0 h 2275"/>
                  <a:gd name="T10" fmla="*/ 7705 w 7705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5" h="2275">
                    <a:moveTo>
                      <a:pt x="7705" y="2275"/>
                    </a:moveTo>
                    <a:lnTo>
                      <a:pt x="0" y="2275"/>
                    </a:lnTo>
                    <a:lnTo>
                      <a:pt x="0" y="1127"/>
                    </a:lnTo>
                    <a:lnTo>
                      <a:pt x="0" y="0"/>
                    </a:lnTo>
                    <a:lnTo>
                      <a:pt x="7705" y="0"/>
                    </a:lnTo>
                    <a:lnTo>
                      <a:pt x="7705" y="2275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7" name="Freeform 6"/>
              <p:cNvSpPr>
                <a:spLocks/>
              </p:cNvSpPr>
              <p:nvPr/>
            </p:nvSpPr>
            <p:spPr bwMode="auto">
              <a:xfrm>
                <a:off x="18637250" y="722313"/>
                <a:ext cx="6118225" cy="3611563"/>
              </a:xfrm>
              <a:custGeom>
                <a:avLst/>
                <a:gdLst>
                  <a:gd name="T0" fmla="*/ 3854 w 3854"/>
                  <a:gd name="T1" fmla="*/ 2275 h 2275"/>
                  <a:gd name="T2" fmla="*/ 383 w 3854"/>
                  <a:gd name="T3" fmla="*/ 2275 h 2275"/>
                  <a:gd name="T4" fmla="*/ 0 w 3854"/>
                  <a:gd name="T5" fmla="*/ 2275 h 2275"/>
                  <a:gd name="T6" fmla="*/ 0 w 3854"/>
                  <a:gd name="T7" fmla="*/ 0 h 2275"/>
                  <a:gd name="T8" fmla="*/ 3854 w 3854"/>
                  <a:gd name="T9" fmla="*/ 0 h 2275"/>
                  <a:gd name="T10" fmla="*/ 3854 w 3854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54" h="2275">
                    <a:moveTo>
                      <a:pt x="3854" y="2275"/>
                    </a:moveTo>
                    <a:lnTo>
                      <a:pt x="383" y="2275"/>
                    </a:lnTo>
                    <a:lnTo>
                      <a:pt x="0" y="2275"/>
                    </a:lnTo>
                    <a:lnTo>
                      <a:pt x="0" y="0"/>
                    </a:lnTo>
                    <a:lnTo>
                      <a:pt x="3854" y="0"/>
                    </a:lnTo>
                    <a:lnTo>
                      <a:pt x="3854" y="2275"/>
                    </a:lnTo>
                    <a:close/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8" name="Freeform 7"/>
              <p:cNvSpPr>
                <a:spLocks/>
              </p:cNvSpPr>
              <p:nvPr/>
            </p:nvSpPr>
            <p:spPr bwMode="auto">
              <a:xfrm>
                <a:off x="24755475" y="-511175"/>
                <a:ext cx="1222375" cy="4845050"/>
              </a:xfrm>
              <a:custGeom>
                <a:avLst/>
                <a:gdLst>
                  <a:gd name="T0" fmla="*/ 0 w 770"/>
                  <a:gd name="T1" fmla="*/ 3052 h 3052"/>
                  <a:gd name="T2" fmla="*/ 770 w 770"/>
                  <a:gd name="T3" fmla="*/ 2273 h 3052"/>
                  <a:gd name="T4" fmla="*/ 770 w 770"/>
                  <a:gd name="T5" fmla="*/ 1901 h 3052"/>
                  <a:gd name="T6" fmla="*/ 770 w 770"/>
                  <a:gd name="T7" fmla="*/ 0 h 3052"/>
                  <a:gd name="T8" fmla="*/ 0 w 770"/>
                  <a:gd name="T9" fmla="*/ 777 h 3052"/>
                  <a:gd name="T10" fmla="*/ 0 w 770"/>
                  <a:gd name="T11" fmla="*/ 3052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" h="3052">
                    <a:moveTo>
                      <a:pt x="0" y="3052"/>
                    </a:moveTo>
                    <a:lnTo>
                      <a:pt x="770" y="2273"/>
                    </a:lnTo>
                    <a:lnTo>
                      <a:pt x="770" y="1901"/>
                    </a:lnTo>
                    <a:lnTo>
                      <a:pt x="770" y="0"/>
                    </a:lnTo>
                    <a:lnTo>
                      <a:pt x="0" y="777"/>
                    </a:lnTo>
                    <a:lnTo>
                      <a:pt x="0" y="3052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9" name="Freeform 8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1233488"/>
              </a:xfrm>
              <a:custGeom>
                <a:avLst/>
                <a:gdLst>
                  <a:gd name="T0" fmla="*/ 8475 w 8475"/>
                  <a:gd name="T1" fmla="*/ 0 h 777"/>
                  <a:gd name="T2" fmla="*/ 7705 w 8475"/>
                  <a:gd name="T3" fmla="*/ 777 h 777"/>
                  <a:gd name="T4" fmla="*/ 0 w 8475"/>
                  <a:gd name="T5" fmla="*/ 777 h 777"/>
                  <a:gd name="T6" fmla="*/ 778 w 8475"/>
                  <a:gd name="T7" fmla="*/ 0 h 777"/>
                  <a:gd name="T8" fmla="*/ 4237 w 8475"/>
                  <a:gd name="T9" fmla="*/ 0 h 777"/>
                  <a:gd name="T10" fmla="*/ 8475 w 8475"/>
                  <a:gd name="T11" fmla="*/ 0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75" h="777">
                    <a:moveTo>
                      <a:pt x="8475" y="0"/>
                    </a:moveTo>
                    <a:lnTo>
                      <a:pt x="7705" y="777"/>
                    </a:lnTo>
                    <a:lnTo>
                      <a:pt x="0" y="777"/>
                    </a:lnTo>
                    <a:lnTo>
                      <a:pt x="778" y="0"/>
                    </a:lnTo>
                    <a:lnTo>
                      <a:pt x="4237" y="0"/>
                    </a:lnTo>
                    <a:lnTo>
                      <a:pt x="847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10" name="Rectangle 9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10782300" cy="1912938"/>
              </a:xfrm>
              <a:prstGeom prst="rect">
                <a:avLst/>
              </a:pr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11" name="Rectangle 10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5389562" cy="1912938"/>
              </a:xfrm>
              <a:prstGeom prst="rect">
                <a:avLst/>
              </a:prstGeom>
              <a:solidFill>
                <a:srgbClr val="4B4A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12" name="Rectangle 11"/>
              <p:cNvSpPr>
                <a:spLocks noChangeArrowheads="1"/>
              </p:cNvSpPr>
              <p:nvPr/>
            </p:nvSpPr>
            <p:spPr bwMode="auto">
              <a:xfrm>
                <a:off x="13874750" y="2247900"/>
                <a:ext cx="604837" cy="619125"/>
              </a:xfrm>
              <a:prstGeom prst="rect">
                <a:avLst/>
              </a:prstGeom>
              <a:solidFill>
                <a:srgbClr val="60B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</p:grpSp>
        <p:grpSp>
          <p:nvGrpSpPr>
            <p:cNvPr id="13" name="Group 12"/>
            <p:cNvGrpSpPr>
              <a:grpSpLocks noChangeAspect="1"/>
            </p:cNvGrpSpPr>
            <p:nvPr/>
          </p:nvGrpSpPr>
          <p:grpSpPr>
            <a:xfrm>
              <a:off x="2133452" y="4431487"/>
              <a:ext cx="710289" cy="255788"/>
              <a:chOff x="12523788" y="-511175"/>
              <a:chExt cx="13454062" cy="4845051"/>
            </a:xfrm>
          </p:grpSpPr>
          <p:sp>
            <p:nvSpPr>
              <p:cNvPr id="14" name="Freeform 13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4845050"/>
              </a:xfrm>
              <a:custGeom>
                <a:avLst/>
                <a:gdLst>
                  <a:gd name="T0" fmla="*/ 778 w 8475"/>
                  <a:gd name="T1" fmla="*/ 0 h 3052"/>
                  <a:gd name="T2" fmla="*/ 0 w 8475"/>
                  <a:gd name="T3" fmla="*/ 777 h 3052"/>
                  <a:gd name="T4" fmla="*/ 0 w 8475"/>
                  <a:gd name="T5" fmla="*/ 777 h 3052"/>
                  <a:gd name="T6" fmla="*/ 0 w 8475"/>
                  <a:gd name="T7" fmla="*/ 3052 h 3052"/>
                  <a:gd name="T8" fmla="*/ 3851 w 8475"/>
                  <a:gd name="T9" fmla="*/ 3052 h 3052"/>
                  <a:gd name="T10" fmla="*/ 7705 w 8475"/>
                  <a:gd name="T11" fmla="*/ 3052 h 3052"/>
                  <a:gd name="T12" fmla="*/ 7705 w 8475"/>
                  <a:gd name="T13" fmla="*/ 3052 h 3052"/>
                  <a:gd name="T14" fmla="*/ 8475 w 8475"/>
                  <a:gd name="T15" fmla="*/ 2273 h 3052"/>
                  <a:gd name="T16" fmla="*/ 8475 w 8475"/>
                  <a:gd name="T17" fmla="*/ 0 h 3052"/>
                  <a:gd name="T18" fmla="*/ 778 w 8475"/>
                  <a:gd name="T19" fmla="*/ 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475" h="3052">
                    <a:moveTo>
                      <a:pt x="778" y="0"/>
                    </a:moveTo>
                    <a:lnTo>
                      <a:pt x="0" y="777"/>
                    </a:lnTo>
                    <a:lnTo>
                      <a:pt x="0" y="777"/>
                    </a:lnTo>
                    <a:lnTo>
                      <a:pt x="0" y="3052"/>
                    </a:lnTo>
                    <a:lnTo>
                      <a:pt x="3851" y="3052"/>
                    </a:lnTo>
                    <a:lnTo>
                      <a:pt x="7705" y="3052"/>
                    </a:lnTo>
                    <a:lnTo>
                      <a:pt x="7705" y="3052"/>
                    </a:lnTo>
                    <a:lnTo>
                      <a:pt x="8475" y="2273"/>
                    </a:lnTo>
                    <a:lnTo>
                      <a:pt x="8475" y="0"/>
                    </a:lnTo>
                    <a:lnTo>
                      <a:pt x="778" y="0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15" name="Freeform 14"/>
              <p:cNvSpPr>
                <a:spLocks/>
              </p:cNvSpPr>
              <p:nvPr/>
            </p:nvSpPr>
            <p:spPr bwMode="auto">
              <a:xfrm>
                <a:off x="12523788" y="722313"/>
                <a:ext cx="12231687" cy="3611563"/>
              </a:xfrm>
              <a:custGeom>
                <a:avLst/>
                <a:gdLst>
                  <a:gd name="T0" fmla="*/ 7705 w 7705"/>
                  <a:gd name="T1" fmla="*/ 2275 h 2275"/>
                  <a:gd name="T2" fmla="*/ 0 w 7705"/>
                  <a:gd name="T3" fmla="*/ 2275 h 2275"/>
                  <a:gd name="T4" fmla="*/ 0 w 7705"/>
                  <a:gd name="T5" fmla="*/ 1127 h 2275"/>
                  <a:gd name="T6" fmla="*/ 0 w 7705"/>
                  <a:gd name="T7" fmla="*/ 0 h 2275"/>
                  <a:gd name="T8" fmla="*/ 7705 w 7705"/>
                  <a:gd name="T9" fmla="*/ 0 h 2275"/>
                  <a:gd name="T10" fmla="*/ 7705 w 7705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5" h="2275">
                    <a:moveTo>
                      <a:pt x="7705" y="2275"/>
                    </a:moveTo>
                    <a:lnTo>
                      <a:pt x="0" y="2275"/>
                    </a:lnTo>
                    <a:lnTo>
                      <a:pt x="0" y="1127"/>
                    </a:lnTo>
                    <a:lnTo>
                      <a:pt x="0" y="0"/>
                    </a:lnTo>
                    <a:lnTo>
                      <a:pt x="7705" y="0"/>
                    </a:lnTo>
                    <a:lnTo>
                      <a:pt x="7705" y="2275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16" name="Freeform 15"/>
              <p:cNvSpPr>
                <a:spLocks/>
              </p:cNvSpPr>
              <p:nvPr/>
            </p:nvSpPr>
            <p:spPr bwMode="auto">
              <a:xfrm>
                <a:off x="18637250" y="722313"/>
                <a:ext cx="6118225" cy="3611563"/>
              </a:xfrm>
              <a:custGeom>
                <a:avLst/>
                <a:gdLst>
                  <a:gd name="T0" fmla="*/ 3854 w 3854"/>
                  <a:gd name="T1" fmla="*/ 2275 h 2275"/>
                  <a:gd name="T2" fmla="*/ 383 w 3854"/>
                  <a:gd name="T3" fmla="*/ 2275 h 2275"/>
                  <a:gd name="T4" fmla="*/ 0 w 3854"/>
                  <a:gd name="T5" fmla="*/ 2275 h 2275"/>
                  <a:gd name="T6" fmla="*/ 0 w 3854"/>
                  <a:gd name="T7" fmla="*/ 0 h 2275"/>
                  <a:gd name="T8" fmla="*/ 3854 w 3854"/>
                  <a:gd name="T9" fmla="*/ 0 h 2275"/>
                  <a:gd name="T10" fmla="*/ 3854 w 3854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54" h="2275">
                    <a:moveTo>
                      <a:pt x="3854" y="2275"/>
                    </a:moveTo>
                    <a:lnTo>
                      <a:pt x="383" y="2275"/>
                    </a:lnTo>
                    <a:lnTo>
                      <a:pt x="0" y="2275"/>
                    </a:lnTo>
                    <a:lnTo>
                      <a:pt x="0" y="0"/>
                    </a:lnTo>
                    <a:lnTo>
                      <a:pt x="3854" y="0"/>
                    </a:lnTo>
                    <a:lnTo>
                      <a:pt x="3854" y="2275"/>
                    </a:lnTo>
                    <a:close/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17" name="Freeform 16"/>
              <p:cNvSpPr>
                <a:spLocks/>
              </p:cNvSpPr>
              <p:nvPr/>
            </p:nvSpPr>
            <p:spPr bwMode="auto">
              <a:xfrm>
                <a:off x="24755475" y="-511175"/>
                <a:ext cx="1222375" cy="4845050"/>
              </a:xfrm>
              <a:custGeom>
                <a:avLst/>
                <a:gdLst>
                  <a:gd name="T0" fmla="*/ 0 w 770"/>
                  <a:gd name="T1" fmla="*/ 3052 h 3052"/>
                  <a:gd name="T2" fmla="*/ 770 w 770"/>
                  <a:gd name="T3" fmla="*/ 2273 h 3052"/>
                  <a:gd name="T4" fmla="*/ 770 w 770"/>
                  <a:gd name="T5" fmla="*/ 1901 h 3052"/>
                  <a:gd name="T6" fmla="*/ 770 w 770"/>
                  <a:gd name="T7" fmla="*/ 0 h 3052"/>
                  <a:gd name="T8" fmla="*/ 0 w 770"/>
                  <a:gd name="T9" fmla="*/ 777 h 3052"/>
                  <a:gd name="T10" fmla="*/ 0 w 770"/>
                  <a:gd name="T11" fmla="*/ 3052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" h="3052">
                    <a:moveTo>
                      <a:pt x="0" y="3052"/>
                    </a:moveTo>
                    <a:lnTo>
                      <a:pt x="770" y="2273"/>
                    </a:lnTo>
                    <a:lnTo>
                      <a:pt x="770" y="1901"/>
                    </a:lnTo>
                    <a:lnTo>
                      <a:pt x="770" y="0"/>
                    </a:lnTo>
                    <a:lnTo>
                      <a:pt x="0" y="777"/>
                    </a:lnTo>
                    <a:lnTo>
                      <a:pt x="0" y="3052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18" name="Freeform 17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1233488"/>
              </a:xfrm>
              <a:custGeom>
                <a:avLst/>
                <a:gdLst>
                  <a:gd name="T0" fmla="*/ 8475 w 8475"/>
                  <a:gd name="T1" fmla="*/ 0 h 777"/>
                  <a:gd name="T2" fmla="*/ 7705 w 8475"/>
                  <a:gd name="T3" fmla="*/ 777 h 777"/>
                  <a:gd name="T4" fmla="*/ 0 w 8475"/>
                  <a:gd name="T5" fmla="*/ 777 h 777"/>
                  <a:gd name="T6" fmla="*/ 778 w 8475"/>
                  <a:gd name="T7" fmla="*/ 0 h 777"/>
                  <a:gd name="T8" fmla="*/ 4237 w 8475"/>
                  <a:gd name="T9" fmla="*/ 0 h 777"/>
                  <a:gd name="T10" fmla="*/ 8475 w 8475"/>
                  <a:gd name="T11" fmla="*/ 0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75" h="777">
                    <a:moveTo>
                      <a:pt x="8475" y="0"/>
                    </a:moveTo>
                    <a:lnTo>
                      <a:pt x="7705" y="777"/>
                    </a:lnTo>
                    <a:lnTo>
                      <a:pt x="0" y="777"/>
                    </a:lnTo>
                    <a:lnTo>
                      <a:pt x="778" y="0"/>
                    </a:lnTo>
                    <a:lnTo>
                      <a:pt x="4237" y="0"/>
                    </a:lnTo>
                    <a:lnTo>
                      <a:pt x="847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19" name="Rectangle 18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10782300" cy="1912938"/>
              </a:xfrm>
              <a:prstGeom prst="rect">
                <a:avLst/>
              </a:pr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20" name="Rectangle 19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5389562" cy="1912938"/>
              </a:xfrm>
              <a:prstGeom prst="rect">
                <a:avLst/>
              </a:prstGeom>
              <a:solidFill>
                <a:srgbClr val="4B4A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21" name="Rectangle 20"/>
              <p:cNvSpPr>
                <a:spLocks noChangeArrowheads="1"/>
              </p:cNvSpPr>
              <p:nvPr/>
            </p:nvSpPr>
            <p:spPr bwMode="auto">
              <a:xfrm>
                <a:off x="13874750" y="2247900"/>
                <a:ext cx="604837" cy="619125"/>
              </a:xfrm>
              <a:prstGeom prst="rect">
                <a:avLst/>
              </a:prstGeom>
              <a:solidFill>
                <a:srgbClr val="60B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</p:grpSp>
        <p:grpSp>
          <p:nvGrpSpPr>
            <p:cNvPr id="22" name="Group 21"/>
            <p:cNvGrpSpPr>
              <a:grpSpLocks noChangeAspect="1"/>
            </p:cNvGrpSpPr>
            <p:nvPr/>
          </p:nvGrpSpPr>
          <p:grpSpPr>
            <a:xfrm>
              <a:off x="2133452" y="4177710"/>
              <a:ext cx="710289" cy="255788"/>
              <a:chOff x="12523788" y="-511175"/>
              <a:chExt cx="13454062" cy="4845051"/>
            </a:xfrm>
          </p:grpSpPr>
          <p:sp>
            <p:nvSpPr>
              <p:cNvPr id="23" name="Freeform 22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4845050"/>
              </a:xfrm>
              <a:custGeom>
                <a:avLst/>
                <a:gdLst>
                  <a:gd name="T0" fmla="*/ 778 w 8475"/>
                  <a:gd name="T1" fmla="*/ 0 h 3052"/>
                  <a:gd name="T2" fmla="*/ 0 w 8475"/>
                  <a:gd name="T3" fmla="*/ 777 h 3052"/>
                  <a:gd name="T4" fmla="*/ 0 w 8475"/>
                  <a:gd name="T5" fmla="*/ 777 h 3052"/>
                  <a:gd name="T6" fmla="*/ 0 w 8475"/>
                  <a:gd name="T7" fmla="*/ 3052 h 3052"/>
                  <a:gd name="T8" fmla="*/ 3851 w 8475"/>
                  <a:gd name="T9" fmla="*/ 3052 h 3052"/>
                  <a:gd name="T10" fmla="*/ 7705 w 8475"/>
                  <a:gd name="T11" fmla="*/ 3052 h 3052"/>
                  <a:gd name="T12" fmla="*/ 7705 w 8475"/>
                  <a:gd name="T13" fmla="*/ 3052 h 3052"/>
                  <a:gd name="T14" fmla="*/ 8475 w 8475"/>
                  <a:gd name="T15" fmla="*/ 2273 h 3052"/>
                  <a:gd name="T16" fmla="*/ 8475 w 8475"/>
                  <a:gd name="T17" fmla="*/ 0 h 3052"/>
                  <a:gd name="T18" fmla="*/ 778 w 8475"/>
                  <a:gd name="T19" fmla="*/ 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475" h="3052">
                    <a:moveTo>
                      <a:pt x="778" y="0"/>
                    </a:moveTo>
                    <a:lnTo>
                      <a:pt x="0" y="777"/>
                    </a:lnTo>
                    <a:lnTo>
                      <a:pt x="0" y="777"/>
                    </a:lnTo>
                    <a:lnTo>
                      <a:pt x="0" y="3052"/>
                    </a:lnTo>
                    <a:lnTo>
                      <a:pt x="3851" y="3052"/>
                    </a:lnTo>
                    <a:lnTo>
                      <a:pt x="7705" y="3052"/>
                    </a:lnTo>
                    <a:lnTo>
                      <a:pt x="7705" y="3052"/>
                    </a:lnTo>
                    <a:lnTo>
                      <a:pt x="8475" y="2273"/>
                    </a:lnTo>
                    <a:lnTo>
                      <a:pt x="8475" y="0"/>
                    </a:lnTo>
                    <a:lnTo>
                      <a:pt x="778" y="0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24" name="Freeform 23"/>
              <p:cNvSpPr>
                <a:spLocks/>
              </p:cNvSpPr>
              <p:nvPr/>
            </p:nvSpPr>
            <p:spPr bwMode="auto">
              <a:xfrm>
                <a:off x="12523788" y="722313"/>
                <a:ext cx="12231687" cy="3611563"/>
              </a:xfrm>
              <a:custGeom>
                <a:avLst/>
                <a:gdLst>
                  <a:gd name="T0" fmla="*/ 7705 w 7705"/>
                  <a:gd name="T1" fmla="*/ 2275 h 2275"/>
                  <a:gd name="T2" fmla="*/ 0 w 7705"/>
                  <a:gd name="T3" fmla="*/ 2275 h 2275"/>
                  <a:gd name="T4" fmla="*/ 0 w 7705"/>
                  <a:gd name="T5" fmla="*/ 1127 h 2275"/>
                  <a:gd name="T6" fmla="*/ 0 w 7705"/>
                  <a:gd name="T7" fmla="*/ 0 h 2275"/>
                  <a:gd name="T8" fmla="*/ 7705 w 7705"/>
                  <a:gd name="T9" fmla="*/ 0 h 2275"/>
                  <a:gd name="T10" fmla="*/ 7705 w 7705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5" h="2275">
                    <a:moveTo>
                      <a:pt x="7705" y="2275"/>
                    </a:moveTo>
                    <a:lnTo>
                      <a:pt x="0" y="2275"/>
                    </a:lnTo>
                    <a:lnTo>
                      <a:pt x="0" y="1127"/>
                    </a:lnTo>
                    <a:lnTo>
                      <a:pt x="0" y="0"/>
                    </a:lnTo>
                    <a:lnTo>
                      <a:pt x="7705" y="0"/>
                    </a:lnTo>
                    <a:lnTo>
                      <a:pt x="7705" y="2275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25" name="Freeform 24"/>
              <p:cNvSpPr>
                <a:spLocks/>
              </p:cNvSpPr>
              <p:nvPr/>
            </p:nvSpPr>
            <p:spPr bwMode="auto">
              <a:xfrm>
                <a:off x="18637250" y="722313"/>
                <a:ext cx="6118225" cy="3611563"/>
              </a:xfrm>
              <a:custGeom>
                <a:avLst/>
                <a:gdLst>
                  <a:gd name="T0" fmla="*/ 3854 w 3854"/>
                  <a:gd name="T1" fmla="*/ 2275 h 2275"/>
                  <a:gd name="T2" fmla="*/ 383 w 3854"/>
                  <a:gd name="T3" fmla="*/ 2275 h 2275"/>
                  <a:gd name="T4" fmla="*/ 0 w 3854"/>
                  <a:gd name="T5" fmla="*/ 2275 h 2275"/>
                  <a:gd name="T6" fmla="*/ 0 w 3854"/>
                  <a:gd name="T7" fmla="*/ 0 h 2275"/>
                  <a:gd name="T8" fmla="*/ 3854 w 3854"/>
                  <a:gd name="T9" fmla="*/ 0 h 2275"/>
                  <a:gd name="T10" fmla="*/ 3854 w 3854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54" h="2275">
                    <a:moveTo>
                      <a:pt x="3854" y="2275"/>
                    </a:moveTo>
                    <a:lnTo>
                      <a:pt x="383" y="2275"/>
                    </a:lnTo>
                    <a:lnTo>
                      <a:pt x="0" y="2275"/>
                    </a:lnTo>
                    <a:lnTo>
                      <a:pt x="0" y="0"/>
                    </a:lnTo>
                    <a:lnTo>
                      <a:pt x="3854" y="0"/>
                    </a:lnTo>
                    <a:lnTo>
                      <a:pt x="3854" y="2275"/>
                    </a:lnTo>
                    <a:close/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26" name="Freeform 25"/>
              <p:cNvSpPr>
                <a:spLocks/>
              </p:cNvSpPr>
              <p:nvPr/>
            </p:nvSpPr>
            <p:spPr bwMode="auto">
              <a:xfrm>
                <a:off x="24755475" y="-511175"/>
                <a:ext cx="1222375" cy="4845050"/>
              </a:xfrm>
              <a:custGeom>
                <a:avLst/>
                <a:gdLst>
                  <a:gd name="T0" fmla="*/ 0 w 770"/>
                  <a:gd name="T1" fmla="*/ 3052 h 3052"/>
                  <a:gd name="T2" fmla="*/ 770 w 770"/>
                  <a:gd name="T3" fmla="*/ 2273 h 3052"/>
                  <a:gd name="T4" fmla="*/ 770 w 770"/>
                  <a:gd name="T5" fmla="*/ 1901 h 3052"/>
                  <a:gd name="T6" fmla="*/ 770 w 770"/>
                  <a:gd name="T7" fmla="*/ 0 h 3052"/>
                  <a:gd name="T8" fmla="*/ 0 w 770"/>
                  <a:gd name="T9" fmla="*/ 777 h 3052"/>
                  <a:gd name="T10" fmla="*/ 0 w 770"/>
                  <a:gd name="T11" fmla="*/ 3052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" h="3052">
                    <a:moveTo>
                      <a:pt x="0" y="3052"/>
                    </a:moveTo>
                    <a:lnTo>
                      <a:pt x="770" y="2273"/>
                    </a:lnTo>
                    <a:lnTo>
                      <a:pt x="770" y="1901"/>
                    </a:lnTo>
                    <a:lnTo>
                      <a:pt x="770" y="0"/>
                    </a:lnTo>
                    <a:lnTo>
                      <a:pt x="0" y="777"/>
                    </a:lnTo>
                    <a:lnTo>
                      <a:pt x="0" y="3052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27" name="Freeform 26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1233488"/>
              </a:xfrm>
              <a:custGeom>
                <a:avLst/>
                <a:gdLst>
                  <a:gd name="T0" fmla="*/ 8475 w 8475"/>
                  <a:gd name="T1" fmla="*/ 0 h 777"/>
                  <a:gd name="T2" fmla="*/ 7705 w 8475"/>
                  <a:gd name="T3" fmla="*/ 777 h 777"/>
                  <a:gd name="T4" fmla="*/ 0 w 8475"/>
                  <a:gd name="T5" fmla="*/ 777 h 777"/>
                  <a:gd name="T6" fmla="*/ 778 w 8475"/>
                  <a:gd name="T7" fmla="*/ 0 h 777"/>
                  <a:gd name="T8" fmla="*/ 4237 w 8475"/>
                  <a:gd name="T9" fmla="*/ 0 h 777"/>
                  <a:gd name="T10" fmla="*/ 8475 w 8475"/>
                  <a:gd name="T11" fmla="*/ 0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75" h="777">
                    <a:moveTo>
                      <a:pt x="8475" y="0"/>
                    </a:moveTo>
                    <a:lnTo>
                      <a:pt x="7705" y="777"/>
                    </a:lnTo>
                    <a:lnTo>
                      <a:pt x="0" y="777"/>
                    </a:lnTo>
                    <a:lnTo>
                      <a:pt x="778" y="0"/>
                    </a:lnTo>
                    <a:lnTo>
                      <a:pt x="4237" y="0"/>
                    </a:lnTo>
                    <a:lnTo>
                      <a:pt x="847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28" name="Rectangle 27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10782300" cy="1912938"/>
              </a:xfrm>
              <a:prstGeom prst="rect">
                <a:avLst/>
              </a:pr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29" name="Rectangle 28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5389562" cy="1912938"/>
              </a:xfrm>
              <a:prstGeom prst="rect">
                <a:avLst/>
              </a:prstGeom>
              <a:solidFill>
                <a:srgbClr val="4B4A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30" name="Rectangle 29"/>
              <p:cNvSpPr>
                <a:spLocks noChangeArrowheads="1"/>
              </p:cNvSpPr>
              <p:nvPr/>
            </p:nvSpPr>
            <p:spPr bwMode="auto">
              <a:xfrm>
                <a:off x="13874750" y="2247900"/>
                <a:ext cx="604837" cy="619125"/>
              </a:xfrm>
              <a:prstGeom prst="rect">
                <a:avLst/>
              </a:prstGeom>
              <a:solidFill>
                <a:srgbClr val="60B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</p:grpSp>
        <p:grpSp>
          <p:nvGrpSpPr>
            <p:cNvPr id="31" name="Group 30"/>
            <p:cNvGrpSpPr>
              <a:grpSpLocks noChangeAspect="1"/>
            </p:cNvGrpSpPr>
            <p:nvPr/>
          </p:nvGrpSpPr>
          <p:grpSpPr>
            <a:xfrm>
              <a:off x="2133452" y="3923933"/>
              <a:ext cx="710289" cy="255788"/>
              <a:chOff x="12523788" y="-511175"/>
              <a:chExt cx="13454062" cy="4845051"/>
            </a:xfrm>
          </p:grpSpPr>
          <p:sp>
            <p:nvSpPr>
              <p:cNvPr id="32" name="Freeform 31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4845050"/>
              </a:xfrm>
              <a:custGeom>
                <a:avLst/>
                <a:gdLst>
                  <a:gd name="T0" fmla="*/ 778 w 8475"/>
                  <a:gd name="T1" fmla="*/ 0 h 3052"/>
                  <a:gd name="T2" fmla="*/ 0 w 8475"/>
                  <a:gd name="T3" fmla="*/ 777 h 3052"/>
                  <a:gd name="T4" fmla="*/ 0 w 8475"/>
                  <a:gd name="T5" fmla="*/ 777 h 3052"/>
                  <a:gd name="T6" fmla="*/ 0 w 8475"/>
                  <a:gd name="T7" fmla="*/ 3052 h 3052"/>
                  <a:gd name="T8" fmla="*/ 3851 w 8475"/>
                  <a:gd name="T9" fmla="*/ 3052 h 3052"/>
                  <a:gd name="T10" fmla="*/ 7705 w 8475"/>
                  <a:gd name="T11" fmla="*/ 3052 h 3052"/>
                  <a:gd name="T12" fmla="*/ 7705 w 8475"/>
                  <a:gd name="T13" fmla="*/ 3052 h 3052"/>
                  <a:gd name="T14" fmla="*/ 8475 w 8475"/>
                  <a:gd name="T15" fmla="*/ 2273 h 3052"/>
                  <a:gd name="T16" fmla="*/ 8475 w 8475"/>
                  <a:gd name="T17" fmla="*/ 0 h 3052"/>
                  <a:gd name="T18" fmla="*/ 778 w 8475"/>
                  <a:gd name="T19" fmla="*/ 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475" h="3052">
                    <a:moveTo>
                      <a:pt x="778" y="0"/>
                    </a:moveTo>
                    <a:lnTo>
                      <a:pt x="0" y="777"/>
                    </a:lnTo>
                    <a:lnTo>
                      <a:pt x="0" y="777"/>
                    </a:lnTo>
                    <a:lnTo>
                      <a:pt x="0" y="3052"/>
                    </a:lnTo>
                    <a:lnTo>
                      <a:pt x="3851" y="3052"/>
                    </a:lnTo>
                    <a:lnTo>
                      <a:pt x="7705" y="3052"/>
                    </a:lnTo>
                    <a:lnTo>
                      <a:pt x="7705" y="3052"/>
                    </a:lnTo>
                    <a:lnTo>
                      <a:pt x="8475" y="2273"/>
                    </a:lnTo>
                    <a:lnTo>
                      <a:pt x="8475" y="0"/>
                    </a:lnTo>
                    <a:lnTo>
                      <a:pt x="778" y="0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33" name="Freeform 32"/>
              <p:cNvSpPr>
                <a:spLocks/>
              </p:cNvSpPr>
              <p:nvPr/>
            </p:nvSpPr>
            <p:spPr bwMode="auto">
              <a:xfrm>
                <a:off x="12523788" y="722313"/>
                <a:ext cx="12231687" cy="3611563"/>
              </a:xfrm>
              <a:custGeom>
                <a:avLst/>
                <a:gdLst>
                  <a:gd name="T0" fmla="*/ 7705 w 7705"/>
                  <a:gd name="T1" fmla="*/ 2275 h 2275"/>
                  <a:gd name="T2" fmla="*/ 0 w 7705"/>
                  <a:gd name="T3" fmla="*/ 2275 h 2275"/>
                  <a:gd name="T4" fmla="*/ 0 w 7705"/>
                  <a:gd name="T5" fmla="*/ 1127 h 2275"/>
                  <a:gd name="T6" fmla="*/ 0 w 7705"/>
                  <a:gd name="T7" fmla="*/ 0 h 2275"/>
                  <a:gd name="T8" fmla="*/ 7705 w 7705"/>
                  <a:gd name="T9" fmla="*/ 0 h 2275"/>
                  <a:gd name="T10" fmla="*/ 7705 w 7705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5" h="2275">
                    <a:moveTo>
                      <a:pt x="7705" y="2275"/>
                    </a:moveTo>
                    <a:lnTo>
                      <a:pt x="0" y="2275"/>
                    </a:lnTo>
                    <a:lnTo>
                      <a:pt x="0" y="1127"/>
                    </a:lnTo>
                    <a:lnTo>
                      <a:pt x="0" y="0"/>
                    </a:lnTo>
                    <a:lnTo>
                      <a:pt x="7705" y="0"/>
                    </a:lnTo>
                    <a:lnTo>
                      <a:pt x="7705" y="2275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34" name="Freeform 33"/>
              <p:cNvSpPr>
                <a:spLocks/>
              </p:cNvSpPr>
              <p:nvPr/>
            </p:nvSpPr>
            <p:spPr bwMode="auto">
              <a:xfrm>
                <a:off x="18637250" y="722313"/>
                <a:ext cx="6118225" cy="3611563"/>
              </a:xfrm>
              <a:custGeom>
                <a:avLst/>
                <a:gdLst>
                  <a:gd name="T0" fmla="*/ 3854 w 3854"/>
                  <a:gd name="T1" fmla="*/ 2275 h 2275"/>
                  <a:gd name="T2" fmla="*/ 383 w 3854"/>
                  <a:gd name="T3" fmla="*/ 2275 h 2275"/>
                  <a:gd name="T4" fmla="*/ 0 w 3854"/>
                  <a:gd name="T5" fmla="*/ 2275 h 2275"/>
                  <a:gd name="T6" fmla="*/ 0 w 3854"/>
                  <a:gd name="T7" fmla="*/ 0 h 2275"/>
                  <a:gd name="T8" fmla="*/ 3854 w 3854"/>
                  <a:gd name="T9" fmla="*/ 0 h 2275"/>
                  <a:gd name="T10" fmla="*/ 3854 w 3854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54" h="2275">
                    <a:moveTo>
                      <a:pt x="3854" y="2275"/>
                    </a:moveTo>
                    <a:lnTo>
                      <a:pt x="383" y="2275"/>
                    </a:lnTo>
                    <a:lnTo>
                      <a:pt x="0" y="2275"/>
                    </a:lnTo>
                    <a:lnTo>
                      <a:pt x="0" y="0"/>
                    </a:lnTo>
                    <a:lnTo>
                      <a:pt x="3854" y="0"/>
                    </a:lnTo>
                    <a:lnTo>
                      <a:pt x="3854" y="2275"/>
                    </a:lnTo>
                    <a:close/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35" name="Freeform 34"/>
              <p:cNvSpPr>
                <a:spLocks/>
              </p:cNvSpPr>
              <p:nvPr/>
            </p:nvSpPr>
            <p:spPr bwMode="auto">
              <a:xfrm>
                <a:off x="24755475" y="-511175"/>
                <a:ext cx="1222375" cy="4845050"/>
              </a:xfrm>
              <a:custGeom>
                <a:avLst/>
                <a:gdLst>
                  <a:gd name="T0" fmla="*/ 0 w 770"/>
                  <a:gd name="T1" fmla="*/ 3052 h 3052"/>
                  <a:gd name="T2" fmla="*/ 770 w 770"/>
                  <a:gd name="T3" fmla="*/ 2273 h 3052"/>
                  <a:gd name="T4" fmla="*/ 770 w 770"/>
                  <a:gd name="T5" fmla="*/ 1901 h 3052"/>
                  <a:gd name="T6" fmla="*/ 770 w 770"/>
                  <a:gd name="T7" fmla="*/ 0 h 3052"/>
                  <a:gd name="T8" fmla="*/ 0 w 770"/>
                  <a:gd name="T9" fmla="*/ 777 h 3052"/>
                  <a:gd name="T10" fmla="*/ 0 w 770"/>
                  <a:gd name="T11" fmla="*/ 3052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" h="3052">
                    <a:moveTo>
                      <a:pt x="0" y="3052"/>
                    </a:moveTo>
                    <a:lnTo>
                      <a:pt x="770" y="2273"/>
                    </a:lnTo>
                    <a:lnTo>
                      <a:pt x="770" y="1901"/>
                    </a:lnTo>
                    <a:lnTo>
                      <a:pt x="770" y="0"/>
                    </a:lnTo>
                    <a:lnTo>
                      <a:pt x="0" y="777"/>
                    </a:lnTo>
                    <a:lnTo>
                      <a:pt x="0" y="3052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36" name="Freeform 35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1233488"/>
              </a:xfrm>
              <a:custGeom>
                <a:avLst/>
                <a:gdLst>
                  <a:gd name="T0" fmla="*/ 8475 w 8475"/>
                  <a:gd name="T1" fmla="*/ 0 h 777"/>
                  <a:gd name="T2" fmla="*/ 7705 w 8475"/>
                  <a:gd name="T3" fmla="*/ 777 h 777"/>
                  <a:gd name="T4" fmla="*/ 0 w 8475"/>
                  <a:gd name="T5" fmla="*/ 777 h 777"/>
                  <a:gd name="T6" fmla="*/ 778 w 8475"/>
                  <a:gd name="T7" fmla="*/ 0 h 777"/>
                  <a:gd name="T8" fmla="*/ 4237 w 8475"/>
                  <a:gd name="T9" fmla="*/ 0 h 777"/>
                  <a:gd name="T10" fmla="*/ 8475 w 8475"/>
                  <a:gd name="T11" fmla="*/ 0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75" h="777">
                    <a:moveTo>
                      <a:pt x="8475" y="0"/>
                    </a:moveTo>
                    <a:lnTo>
                      <a:pt x="7705" y="777"/>
                    </a:lnTo>
                    <a:lnTo>
                      <a:pt x="0" y="777"/>
                    </a:lnTo>
                    <a:lnTo>
                      <a:pt x="778" y="0"/>
                    </a:lnTo>
                    <a:lnTo>
                      <a:pt x="4237" y="0"/>
                    </a:lnTo>
                    <a:lnTo>
                      <a:pt x="847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37" name="Rectangle 36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10782300" cy="1912938"/>
              </a:xfrm>
              <a:prstGeom prst="rect">
                <a:avLst/>
              </a:pr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38" name="Rectangle 37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5389562" cy="1912938"/>
              </a:xfrm>
              <a:prstGeom prst="rect">
                <a:avLst/>
              </a:prstGeom>
              <a:solidFill>
                <a:srgbClr val="4B4A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39" name="Rectangle 38"/>
              <p:cNvSpPr>
                <a:spLocks noChangeArrowheads="1"/>
              </p:cNvSpPr>
              <p:nvPr/>
            </p:nvSpPr>
            <p:spPr bwMode="auto">
              <a:xfrm>
                <a:off x="13874750" y="2247900"/>
                <a:ext cx="604837" cy="619125"/>
              </a:xfrm>
              <a:prstGeom prst="rect">
                <a:avLst/>
              </a:prstGeom>
              <a:solidFill>
                <a:srgbClr val="60B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</p:grpSp>
        <p:grpSp>
          <p:nvGrpSpPr>
            <p:cNvPr id="49" name="Group 48"/>
            <p:cNvGrpSpPr>
              <a:grpSpLocks noChangeAspect="1"/>
            </p:cNvGrpSpPr>
            <p:nvPr/>
          </p:nvGrpSpPr>
          <p:grpSpPr>
            <a:xfrm>
              <a:off x="2133452" y="3416379"/>
              <a:ext cx="710289" cy="255788"/>
              <a:chOff x="12523788" y="-511175"/>
              <a:chExt cx="13454062" cy="4845051"/>
            </a:xfrm>
          </p:grpSpPr>
          <p:sp>
            <p:nvSpPr>
              <p:cNvPr id="50" name="Freeform 49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4845050"/>
              </a:xfrm>
              <a:custGeom>
                <a:avLst/>
                <a:gdLst>
                  <a:gd name="T0" fmla="*/ 778 w 8475"/>
                  <a:gd name="T1" fmla="*/ 0 h 3052"/>
                  <a:gd name="T2" fmla="*/ 0 w 8475"/>
                  <a:gd name="T3" fmla="*/ 777 h 3052"/>
                  <a:gd name="T4" fmla="*/ 0 w 8475"/>
                  <a:gd name="T5" fmla="*/ 777 h 3052"/>
                  <a:gd name="T6" fmla="*/ 0 w 8475"/>
                  <a:gd name="T7" fmla="*/ 3052 h 3052"/>
                  <a:gd name="T8" fmla="*/ 3851 w 8475"/>
                  <a:gd name="T9" fmla="*/ 3052 h 3052"/>
                  <a:gd name="T10" fmla="*/ 7705 w 8475"/>
                  <a:gd name="T11" fmla="*/ 3052 h 3052"/>
                  <a:gd name="T12" fmla="*/ 7705 w 8475"/>
                  <a:gd name="T13" fmla="*/ 3052 h 3052"/>
                  <a:gd name="T14" fmla="*/ 8475 w 8475"/>
                  <a:gd name="T15" fmla="*/ 2273 h 3052"/>
                  <a:gd name="T16" fmla="*/ 8475 w 8475"/>
                  <a:gd name="T17" fmla="*/ 0 h 3052"/>
                  <a:gd name="T18" fmla="*/ 778 w 8475"/>
                  <a:gd name="T19" fmla="*/ 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475" h="3052">
                    <a:moveTo>
                      <a:pt x="778" y="0"/>
                    </a:moveTo>
                    <a:lnTo>
                      <a:pt x="0" y="777"/>
                    </a:lnTo>
                    <a:lnTo>
                      <a:pt x="0" y="777"/>
                    </a:lnTo>
                    <a:lnTo>
                      <a:pt x="0" y="3052"/>
                    </a:lnTo>
                    <a:lnTo>
                      <a:pt x="3851" y="3052"/>
                    </a:lnTo>
                    <a:lnTo>
                      <a:pt x="7705" y="3052"/>
                    </a:lnTo>
                    <a:lnTo>
                      <a:pt x="7705" y="3052"/>
                    </a:lnTo>
                    <a:lnTo>
                      <a:pt x="8475" y="2273"/>
                    </a:lnTo>
                    <a:lnTo>
                      <a:pt x="8475" y="0"/>
                    </a:lnTo>
                    <a:lnTo>
                      <a:pt x="778" y="0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51" name="Freeform 50"/>
              <p:cNvSpPr>
                <a:spLocks/>
              </p:cNvSpPr>
              <p:nvPr/>
            </p:nvSpPr>
            <p:spPr bwMode="auto">
              <a:xfrm>
                <a:off x="12523788" y="722313"/>
                <a:ext cx="12231687" cy="3611563"/>
              </a:xfrm>
              <a:custGeom>
                <a:avLst/>
                <a:gdLst>
                  <a:gd name="T0" fmla="*/ 7705 w 7705"/>
                  <a:gd name="T1" fmla="*/ 2275 h 2275"/>
                  <a:gd name="T2" fmla="*/ 0 w 7705"/>
                  <a:gd name="T3" fmla="*/ 2275 h 2275"/>
                  <a:gd name="T4" fmla="*/ 0 w 7705"/>
                  <a:gd name="T5" fmla="*/ 1127 h 2275"/>
                  <a:gd name="T6" fmla="*/ 0 w 7705"/>
                  <a:gd name="T7" fmla="*/ 0 h 2275"/>
                  <a:gd name="T8" fmla="*/ 7705 w 7705"/>
                  <a:gd name="T9" fmla="*/ 0 h 2275"/>
                  <a:gd name="T10" fmla="*/ 7705 w 7705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5" h="2275">
                    <a:moveTo>
                      <a:pt x="7705" y="2275"/>
                    </a:moveTo>
                    <a:lnTo>
                      <a:pt x="0" y="2275"/>
                    </a:lnTo>
                    <a:lnTo>
                      <a:pt x="0" y="1127"/>
                    </a:lnTo>
                    <a:lnTo>
                      <a:pt x="0" y="0"/>
                    </a:lnTo>
                    <a:lnTo>
                      <a:pt x="7705" y="0"/>
                    </a:lnTo>
                    <a:lnTo>
                      <a:pt x="7705" y="2275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52" name="Freeform 51"/>
              <p:cNvSpPr>
                <a:spLocks/>
              </p:cNvSpPr>
              <p:nvPr/>
            </p:nvSpPr>
            <p:spPr bwMode="auto">
              <a:xfrm>
                <a:off x="18637250" y="722313"/>
                <a:ext cx="6118225" cy="3611563"/>
              </a:xfrm>
              <a:custGeom>
                <a:avLst/>
                <a:gdLst>
                  <a:gd name="T0" fmla="*/ 3854 w 3854"/>
                  <a:gd name="T1" fmla="*/ 2275 h 2275"/>
                  <a:gd name="T2" fmla="*/ 383 w 3854"/>
                  <a:gd name="T3" fmla="*/ 2275 h 2275"/>
                  <a:gd name="T4" fmla="*/ 0 w 3854"/>
                  <a:gd name="T5" fmla="*/ 2275 h 2275"/>
                  <a:gd name="T6" fmla="*/ 0 w 3854"/>
                  <a:gd name="T7" fmla="*/ 0 h 2275"/>
                  <a:gd name="T8" fmla="*/ 3854 w 3854"/>
                  <a:gd name="T9" fmla="*/ 0 h 2275"/>
                  <a:gd name="T10" fmla="*/ 3854 w 3854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54" h="2275">
                    <a:moveTo>
                      <a:pt x="3854" y="2275"/>
                    </a:moveTo>
                    <a:lnTo>
                      <a:pt x="383" y="2275"/>
                    </a:lnTo>
                    <a:lnTo>
                      <a:pt x="0" y="2275"/>
                    </a:lnTo>
                    <a:lnTo>
                      <a:pt x="0" y="0"/>
                    </a:lnTo>
                    <a:lnTo>
                      <a:pt x="3854" y="0"/>
                    </a:lnTo>
                    <a:lnTo>
                      <a:pt x="3854" y="2275"/>
                    </a:lnTo>
                    <a:close/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53" name="Freeform 52"/>
              <p:cNvSpPr>
                <a:spLocks/>
              </p:cNvSpPr>
              <p:nvPr/>
            </p:nvSpPr>
            <p:spPr bwMode="auto">
              <a:xfrm>
                <a:off x="24755475" y="-511175"/>
                <a:ext cx="1222375" cy="4845050"/>
              </a:xfrm>
              <a:custGeom>
                <a:avLst/>
                <a:gdLst>
                  <a:gd name="T0" fmla="*/ 0 w 770"/>
                  <a:gd name="T1" fmla="*/ 3052 h 3052"/>
                  <a:gd name="T2" fmla="*/ 770 w 770"/>
                  <a:gd name="T3" fmla="*/ 2273 h 3052"/>
                  <a:gd name="T4" fmla="*/ 770 w 770"/>
                  <a:gd name="T5" fmla="*/ 1901 h 3052"/>
                  <a:gd name="T6" fmla="*/ 770 w 770"/>
                  <a:gd name="T7" fmla="*/ 0 h 3052"/>
                  <a:gd name="T8" fmla="*/ 0 w 770"/>
                  <a:gd name="T9" fmla="*/ 777 h 3052"/>
                  <a:gd name="T10" fmla="*/ 0 w 770"/>
                  <a:gd name="T11" fmla="*/ 3052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" h="3052">
                    <a:moveTo>
                      <a:pt x="0" y="3052"/>
                    </a:moveTo>
                    <a:lnTo>
                      <a:pt x="770" y="2273"/>
                    </a:lnTo>
                    <a:lnTo>
                      <a:pt x="770" y="1901"/>
                    </a:lnTo>
                    <a:lnTo>
                      <a:pt x="770" y="0"/>
                    </a:lnTo>
                    <a:lnTo>
                      <a:pt x="0" y="777"/>
                    </a:lnTo>
                    <a:lnTo>
                      <a:pt x="0" y="3052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54" name="Freeform 53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1233488"/>
              </a:xfrm>
              <a:custGeom>
                <a:avLst/>
                <a:gdLst>
                  <a:gd name="T0" fmla="*/ 8475 w 8475"/>
                  <a:gd name="T1" fmla="*/ 0 h 777"/>
                  <a:gd name="T2" fmla="*/ 7705 w 8475"/>
                  <a:gd name="T3" fmla="*/ 777 h 777"/>
                  <a:gd name="T4" fmla="*/ 0 w 8475"/>
                  <a:gd name="T5" fmla="*/ 777 h 777"/>
                  <a:gd name="T6" fmla="*/ 778 w 8475"/>
                  <a:gd name="T7" fmla="*/ 0 h 777"/>
                  <a:gd name="T8" fmla="*/ 4237 w 8475"/>
                  <a:gd name="T9" fmla="*/ 0 h 777"/>
                  <a:gd name="T10" fmla="*/ 8475 w 8475"/>
                  <a:gd name="T11" fmla="*/ 0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75" h="777">
                    <a:moveTo>
                      <a:pt x="8475" y="0"/>
                    </a:moveTo>
                    <a:lnTo>
                      <a:pt x="7705" y="777"/>
                    </a:lnTo>
                    <a:lnTo>
                      <a:pt x="0" y="777"/>
                    </a:lnTo>
                    <a:lnTo>
                      <a:pt x="778" y="0"/>
                    </a:lnTo>
                    <a:lnTo>
                      <a:pt x="4237" y="0"/>
                    </a:lnTo>
                    <a:lnTo>
                      <a:pt x="847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55" name="Rectangle 54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10782300" cy="1912938"/>
              </a:xfrm>
              <a:prstGeom prst="rect">
                <a:avLst/>
              </a:pr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56" name="Rectangle 55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5389562" cy="1912938"/>
              </a:xfrm>
              <a:prstGeom prst="rect">
                <a:avLst/>
              </a:prstGeom>
              <a:solidFill>
                <a:srgbClr val="4B4A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57" name="Rectangle 56"/>
              <p:cNvSpPr>
                <a:spLocks noChangeArrowheads="1"/>
              </p:cNvSpPr>
              <p:nvPr/>
            </p:nvSpPr>
            <p:spPr bwMode="auto">
              <a:xfrm>
                <a:off x="13874750" y="2247900"/>
                <a:ext cx="604837" cy="619125"/>
              </a:xfrm>
              <a:prstGeom prst="rect">
                <a:avLst/>
              </a:prstGeom>
              <a:solidFill>
                <a:srgbClr val="60B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</p:grpSp>
        <p:grpSp>
          <p:nvGrpSpPr>
            <p:cNvPr id="58" name="Group 57"/>
            <p:cNvGrpSpPr>
              <a:grpSpLocks noChangeAspect="1"/>
            </p:cNvGrpSpPr>
            <p:nvPr/>
          </p:nvGrpSpPr>
          <p:grpSpPr>
            <a:xfrm>
              <a:off x="2133452" y="3162602"/>
              <a:ext cx="710289" cy="255788"/>
              <a:chOff x="12523788" y="-511175"/>
              <a:chExt cx="13454062" cy="4845051"/>
            </a:xfrm>
          </p:grpSpPr>
          <p:sp>
            <p:nvSpPr>
              <p:cNvPr id="59" name="Freeform 58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4845050"/>
              </a:xfrm>
              <a:custGeom>
                <a:avLst/>
                <a:gdLst>
                  <a:gd name="T0" fmla="*/ 778 w 8475"/>
                  <a:gd name="T1" fmla="*/ 0 h 3052"/>
                  <a:gd name="T2" fmla="*/ 0 w 8475"/>
                  <a:gd name="T3" fmla="*/ 777 h 3052"/>
                  <a:gd name="T4" fmla="*/ 0 w 8475"/>
                  <a:gd name="T5" fmla="*/ 777 h 3052"/>
                  <a:gd name="T6" fmla="*/ 0 w 8475"/>
                  <a:gd name="T7" fmla="*/ 3052 h 3052"/>
                  <a:gd name="T8" fmla="*/ 3851 w 8475"/>
                  <a:gd name="T9" fmla="*/ 3052 h 3052"/>
                  <a:gd name="T10" fmla="*/ 7705 w 8475"/>
                  <a:gd name="T11" fmla="*/ 3052 h 3052"/>
                  <a:gd name="T12" fmla="*/ 7705 w 8475"/>
                  <a:gd name="T13" fmla="*/ 3052 h 3052"/>
                  <a:gd name="T14" fmla="*/ 8475 w 8475"/>
                  <a:gd name="T15" fmla="*/ 2273 h 3052"/>
                  <a:gd name="T16" fmla="*/ 8475 w 8475"/>
                  <a:gd name="T17" fmla="*/ 0 h 3052"/>
                  <a:gd name="T18" fmla="*/ 778 w 8475"/>
                  <a:gd name="T19" fmla="*/ 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475" h="3052">
                    <a:moveTo>
                      <a:pt x="778" y="0"/>
                    </a:moveTo>
                    <a:lnTo>
                      <a:pt x="0" y="777"/>
                    </a:lnTo>
                    <a:lnTo>
                      <a:pt x="0" y="777"/>
                    </a:lnTo>
                    <a:lnTo>
                      <a:pt x="0" y="3052"/>
                    </a:lnTo>
                    <a:lnTo>
                      <a:pt x="3851" y="3052"/>
                    </a:lnTo>
                    <a:lnTo>
                      <a:pt x="7705" y="3052"/>
                    </a:lnTo>
                    <a:lnTo>
                      <a:pt x="7705" y="3052"/>
                    </a:lnTo>
                    <a:lnTo>
                      <a:pt x="8475" y="2273"/>
                    </a:lnTo>
                    <a:lnTo>
                      <a:pt x="8475" y="0"/>
                    </a:lnTo>
                    <a:lnTo>
                      <a:pt x="778" y="0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60" name="Freeform 59"/>
              <p:cNvSpPr>
                <a:spLocks/>
              </p:cNvSpPr>
              <p:nvPr/>
            </p:nvSpPr>
            <p:spPr bwMode="auto">
              <a:xfrm>
                <a:off x="12523788" y="722313"/>
                <a:ext cx="12231687" cy="3611563"/>
              </a:xfrm>
              <a:custGeom>
                <a:avLst/>
                <a:gdLst>
                  <a:gd name="T0" fmla="*/ 7705 w 7705"/>
                  <a:gd name="T1" fmla="*/ 2275 h 2275"/>
                  <a:gd name="T2" fmla="*/ 0 w 7705"/>
                  <a:gd name="T3" fmla="*/ 2275 h 2275"/>
                  <a:gd name="T4" fmla="*/ 0 w 7705"/>
                  <a:gd name="T5" fmla="*/ 1127 h 2275"/>
                  <a:gd name="T6" fmla="*/ 0 w 7705"/>
                  <a:gd name="T7" fmla="*/ 0 h 2275"/>
                  <a:gd name="T8" fmla="*/ 7705 w 7705"/>
                  <a:gd name="T9" fmla="*/ 0 h 2275"/>
                  <a:gd name="T10" fmla="*/ 7705 w 7705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5" h="2275">
                    <a:moveTo>
                      <a:pt x="7705" y="2275"/>
                    </a:moveTo>
                    <a:lnTo>
                      <a:pt x="0" y="2275"/>
                    </a:lnTo>
                    <a:lnTo>
                      <a:pt x="0" y="1127"/>
                    </a:lnTo>
                    <a:lnTo>
                      <a:pt x="0" y="0"/>
                    </a:lnTo>
                    <a:lnTo>
                      <a:pt x="7705" y="0"/>
                    </a:lnTo>
                    <a:lnTo>
                      <a:pt x="7705" y="2275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61" name="Freeform 60"/>
              <p:cNvSpPr>
                <a:spLocks/>
              </p:cNvSpPr>
              <p:nvPr/>
            </p:nvSpPr>
            <p:spPr bwMode="auto">
              <a:xfrm>
                <a:off x="18637250" y="722313"/>
                <a:ext cx="6118225" cy="3611563"/>
              </a:xfrm>
              <a:custGeom>
                <a:avLst/>
                <a:gdLst>
                  <a:gd name="T0" fmla="*/ 3854 w 3854"/>
                  <a:gd name="T1" fmla="*/ 2275 h 2275"/>
                  <a:gd name="T2" fmla="*/ 383 w 3854"/>
                  <a:gd name="T3" fmla="*/ 2275 h 2275"/>
                  <a:gd name="T4" fmla="*/ 0 w 3854"/>
                  <a:gd name="T5" fmla="*/ 2275 h 2275"/>
                  <a:gd name="T6" fmla="*/ 0 w 3854"/>
                  <a:gd name="T7" fmla="*/ 0 h 2275"/>
                  <a:gd name="T8" fmla="*/ 3854 w 3854"/>
                  <a:gd name="T9" fmla="*/ 0 h 2275"/>
                  <a:gd name="T10" fmla="*/ 3854 w 3854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54" h="2275">
                    <a:moveTo>
                      <a:pt x="3854" y="2275"/>
                    </a:moveTo>
                    <a:lnTo>
                      <a:pt x="383" y="2275"/>
                    </a:lnTo>
                    <a:lnTo>
                      <a:pt x="0" y="2275"/>
                    </a:lnTo>
                    <a:lnTo>
                      <a:pt x="0" y="0"/>
                    </a:lnTo>
                    <a:lnTo>
                      <a:pt x="3854" y="0"/>
                    </a:lnTo>
                    <a:lnTo>
                      <a:pt x="3854" y="2275"/>
                    </a:lnTo>
                    <a:close/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62" name="Freeform 61"/>
              <p:cNvSpPr>
                <a:spLocks/>
              </p:cNvSpPr>
              <p:nvPr/>
            </p:nvSpPr>
            <p:spPr bwMode="auto">
              <a:xfrm>
                <a:off x="24755475" y="-511175"/>
                <a:ext cx="1222375" cy="4845050"/>
              </a:xfrm>
              <a:custGeom>
                <a:avLst/>
                <a:gdLst>
                  <a:gd name="T0" fmla="*/ 0 w 770"/>
                  <a:gd name="T1" fmla="*/ 3052 h 3052"/>
                  <a:gd name="T2" fmla="*/ 770 w 770"/>
                  <a:gd name="T3" fmla="*/ 2273 h 3052"/>
                  <a:gd name="T4" fmla="*/ 770 w 770"/>
                  <a:gd name="T5" fmla="*/ 1901 h 3052"/>
                  <a:gd name="T6" fmla="*/ 770 w 770"/>
                  <a:gd name="T7" fmla="*/ 0 h 3052"/>
                  <a:gd name="T8" fmla="*/ 0 w 770"/>
                  <a:gd name="T9" fmla="*/ 777 h 3052"/>
                  <a:gd name="T10" fmla="*/ 0 w 770"/>
                  <a:gd name="T11" fmla="*/ 3052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" h="3052">
                    <a:moveTo>
                      <a:pt x="0" y="3052"/>
                    </a:moveTo>
                    <a:lnTo>
                      <a:pt x="770" y="2273"/>
                    </a:lnTo>
                    <a:lnTo>
                      <a:pt x="770" y="1901"/>
                    </a:lnTo>
                    <a:lnTo>
                      <a:pt x="770" y="0"/>
                    </a:lnTo>
                    <a:lnTo>
                      <a:pt x="0" y="777"/>
                    </a:lnTo>
                    <a:lnTo>
                      <a:pt x="0" y="3052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63" name="Freeform 62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1233488"/>
              </a:xfrm>
              <a:custGeom>
                <a:avLst/>
                <a:gdLst>
                  <a:gd name="T0" fmla="*/ 8475 w 8475"/>
                  <a:gd name="T1" fmla="*/ 0 h 777"/>
                  <a:gd name="T2" fmla="*/ 7705 w 8475"/>
                  <a:gd name="T3" fmla="*/ 777 h 777"/>
                  <a:gd name="T4" fmla="*/ 0 w 8475"/>
                  <a:gd name="T5" fmla="*/ 777 h 777"/>
                  <a:gd name="T6" fmla="*/ 778 w 8475"/>
                  <a:gd name="T7" fmla="*/ 0 h 777"/>
                  <a:gd name="T8" fmla="*/ 4237 w 8475"/>
                  <a:gd name="T9" fmla="*/ 0 h 777"/>
                  <a:gd name="T10" fmla="*/ 8475 w 8475"/>
                  <a:gd name="T11" fmla="*/ 0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75" h="777">
                    <a:moveTo>
                      <a:pt x="8475" y="0"/>
                    </a:moveTo>
                    <a:lnTo>
                      <a:pt x="7705" y="777"/>
                    </a:lnTo>
                    <a:lnTo>
                      <a:pt x="0" y="777"/>
                    </a:lnTo>
                    <a:lnTo>
                      <a:pt x="778" y="0"/>
                    </a:lnTo>
                    <a:lnTo>
                      <a:pt x="4237" y="0"/>
                    </a:lnTo>
                    <a:lnTo>
                      <a:pt x="847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64" name="Rectangle 63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10782300" cy="1912938"/>
              </a:xfrm>
              <a:prstGeom prst="rect">
                <a:avLst/>
              </a:pr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65" name="Rectangle 64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5389562" cy="1912938"/>
              </a:xfrm>
              <a:prstGeom prst="rect">
                <a:avLst/>
              </a:prstGeom>
              <a:solidFill>
                <a:srgbClr val="4B4A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66" name="Rectangle 65"/>
              <p:cNvSpPr>
                <a:spLocks noChangeArrowheads="1"/>
              </p:cNvSpPr>
              <p:nvPr/>
            </p:nvSpPr>
            <p:spPr bwMode="auto">
              <a:xfrm>
                <a:off x="13874750" y="2247900"/>
                <a:ext cx="604837" cy="619125"/>
              </a:xfrm>
              <a:prstGeom prst="rect">
                <a:avLst/>
              </a:prstGeom>
              <a:solidFill>
                <a:srgbClr val="60B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</p:grpSp>
        <p:grpSp>
          <p:nvGrpSpPr>
            <p:cNvPr id="67" name="Group 66"/>
            <p:cNvGrpSpPr>
              <a:grpSpLocks noChangeAspect="1"/>
            </p:cNvGrpSpPr>
            <p:nvPr/>
          </p:nvGrpSpPr>
          <p:grpSpPr>
            <a:xfrm>
              <a:off x="2133452" y="2908825"/>
              <a:ext cx="710289" cy="255788"/>
              <a:chOff x="12523788" y="-511175"/>
              <a:chExt cx="13454062" cy="4845051"/>
            </a:xfrm>
          </p:grpSpPr>
          <p:sp>
            <p:nvSpPr>
              <p:cNvPr id="68" name="Freeform 67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4845050"/>
              </a:xfrm>
              <a:custGeom>
                <a:avLst/>
                <a:gdLst>
                  <a:gd name="T0" fmla="*/ 778 w 8475"/>
                  <a:gd name="T1" fmla="*/ 0 h 3052"/>
                  <a:gd name="T2" fmla="*/ 0 w 8475"/>
                  <a:gd name="T3" fmla="*/ 777 h 3052"/>
                  <a:gd name="T4" fmla="*/ 0 w 8475"/>
                  <a:gd name="T5" fmla="*/ 777 h 3052"/>
                  <a:gd name="T6" fmla="*/ 0 w 8475"/>
                  <a:gd name="T7" fmla="*/ 3052 h 3052"/>
                  <a:gd name="T8" fmla="*/ 3851 w 8475"/>
                  <a:gd name="T9" fmla="*/ 3052 h 3052"/>
                  <a:gd name="T10" fmla="*/ 7705 w 8475"/>
                  <a:gd name="T11" fmla="*/ 3052 h 3052"/>
                  <a:gd name="T12" fmla="*/ 7705 w 8475"/>
                  <a:gd name="T13" fmla="*/ 3052 h 3052"/>
                  <a:gd name="T14" fmla="*/ 8475 w 8475"/>
                  <a:gd name="T15" fmla="*/ 2273 h 3052"/>
                  <a:gd name="T16" fmla="*/ 8475 w 8475"/>
                  <a:gd name="T17" fmla="*/ 0 h 3052"/>
                  <a:gd name="T18" fmla="*/ 778 w 8475"/>
                  <a:gd name="T19" fmla="*/ 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475" h="3052">
                    <a:moveTo>
                      <a:pt x="778" y="0"/>
                    </a:moveTo>
                    <a:lnTo>
                      <a:pt x="0" y="777"/>
                    </a:lnTo>
                    <a:lnTo>
                      <a:pt x="0" y="777"/>
                    </a:lnTo>
                    <a:lnTo>
                      <a:pt x="0" y="3052"/>
                    </a:lnTo>
                    <a:lnTo>
                      <a:pt x="3851" y="3052"/>
                    </a:lnTo>
                    <a:lnTo>
                      <a:pt x="7705" y="3052"/>
                    </a:lnTo>
                    <a:lnTo>
                      <a:pt x="7705" y="3052"/>
                    </a:lnTo>
                    <a:lnTo>
                      <a:pt x="8475" y="2273"/>
                    </a:lnTo>
                    <a:lnTo>
                      <a:pt x="8475" y="0"/>
                    </a:lnTo>
                    <a:lnTo>
                      <a:pt x="778" y="0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69" name="Freeform 68"/>
              <p:cNvSpPr>
                <a:spLocks/>
              </p:cNvSpPr>
              <p:nvPr/>
            </p:nvSpPr>
            <p:spPr bwMode="auto">
              <a:xfrm>
                <a:off x="12523788" y="722313"/>
                <a:ext cx="12231687" cy="3611563"/>
              </a:xfrm>
              <a:custGeom>
                <a:avLst/>
                <a:gdLst>
                  <a:gd name="T0" fmla="*/ 7705 w 7705"/>
                  <a:gd name="T1" fmla="*/ 2275 h 2275"/>
                  <a:gd name="T2" fmla="*/ 0 w 7705"/>
                  <a:gd name="T3" fmla="*/ 2275 h 2275"/>
                  <a:gd name="T4" fmla="*/ 0 w 7705"/>
                  <a:gd name="T5" fmla="*/ 1127 h 2275"/>
                  <a:gd name="T6" fmla="*/ 0 w 7705"/>
                  <a:gd name="T7" fmla="*/ 0 h 2275"/>
                  <a:gd name="T8" fmla="*/ 7705 w 7705"/>
                  <a:gd name="T9" fmla="*/ 0 h 2275"/>
                  <a:gd name="T10" fmla="*/ 7705 w 7705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5" h="2275">
                    <a:moveTo>
                      <a:pt x="7705" y="2275"/>
                    </a:moveTo>
                    <a:lnTo>
                      <a:pt x="0" y="2275"/>
                    </a:lnTo>
                    <a:lnTo>
                      <a:pt x="0" y="1127"/>
                    </a:lnTo>
                    <a:lnTo>
                      <a:pt x="0" y="0"/>
                    </a:lnTo>
                    <a:lnTo>
                      <a:pt x="7705" y="0"/>
                    </a:lnTo>
                    <a:lnTo>
                      <a:pt x="7705" y="2275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70" name="Freeform 69"/>
              <p:cNvSpPr>
                <a:spLocks/>
              </p:cNvSpPr>
              <p:nvPr/>
            </p:nvSpPr>
            <p:spPr bwMode="auto">
              <a:xfrm>
                <a:off x="18637250" y="722313"/>
                <a:ext cx="6118225" cy="3611563"/>
              </a:xfrm>
              <a:custGeom>
                <a:avLst/>
                <a:gdLst>
                  <a:gd name="T0" fmla="*/ 3854 w 3854"/>
                  <a:gd name="T1" fmla="*/ 2275 h 2275"/>
                  <a:gd name="T2" fmla="*/ 383 w 3854"/>
                  <a:gd name="T3" fmla="*/ 2275 h 2275"/>
                  <a:gd name="T4" fmla="*/ 0 w 3854"/>
                  <a:gd name="T5" fmla="*/ 2275 h 2275"/>
                  <a:gd name="T6" fmla="*/ 0 w 3854"/>
                  <a:gd name="T7" fmla="*/ 0 h 2275"/>
                  <a:gd name="T8" fmla="*/ 3854 w 3854"/>
                  <a:gd name="T9" fmla="*/ 0 h 2275"/>
                  <a:gd name="T10" fmla="*/ 3854 w 3854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54" h="2275">
                    <a:moveTo>
                      <a:pt x="3854" y="2275"/>
                    </a:moveTo>
                    <a:lnTo>
                      <a:pt x="383" y="2275"/>
                    </a:lnTo>
                    <a:lnTo>
                      <a:pt x="0" y="2275"/>
                    </a:lnTo>
                    <a:lnTo>
                      <a:pt x="0" y="0"/>
                    </a:lnTo>
                    <a:lnTo>
                      <a:pt x="3854" y="0"/>
                    </a:lnTo>
                    <a:lnTo>
                      <a:pt x="3854" y="2275"/>
                    </a:lnTo>
                    <a:close/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71" name="Freeform 70"/>
              <p:cNvSpPr>
                <a:spLocks/>
              </p:cNvSpPr>
              <p:nvPr/>
            </p:nvSpPr>
            <p:spPr bwMode="auto">
              <a:xfrm>
                <a:off x="24755475" y="-511175"/>
                <a:ext cx="1222375" cy="4845050"/>
              </a:xfrm>
              <a:custGeom>
                <a:avLst/>
                <a:gdLst>
                  <a:gd name="T0" fmla="*/ 0 w 770"/>
                  <a:gd name="T1" fmla="*/ 3052 h 3052"/>
                  <a:gd name="T2" fmla="*/ 770 w 770"/>
                  <a:gd name="T3" fmla="*/ 2273 h 3052"/>
                  <a:gd name="T4" fmla="*/ 770 w 770"/>
                  <a:gd name="T5" fmla="*/ 1901 h 3052"/>
                  <a:gd name="T6" fmla="*/ 770 w 770"/>
                  <a:gd name="T7" fmla="*/ 0 h 3052"/>
                  <a:gd name="T8" fmla="*/ 0 w 770"/>
                  <a:gd name="T9" fmla="*/ 777 h 3052"/>
                  <a:gd name="T10" fmla="*/ 0 w 770"/>
                  <a:gd name="T11" fmla="*/ 3052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" h="3052">
                    <a:moveTo>
                      <a:pt x="0" y="3052"/>
                    </a:moveTo>
                    <a:lnTo>
                      <a:pt x="770" y="2273"/>
                    </a:lnTo>
                    <a:lnTo>
                      <a:pt x="770" y="1901"/>
                    </a:lnTo>
                    <a:lnTo>
                      <a:pt x="770" y="0"/>
                    </a:lnTo>
                    <a:lnTo>
                      <a:pt x="0" y="777"/>
                    </a:lnTo>
                    <a:lnTo>
                      <a:pt x="0" y="3052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72" name="Freeform 71"/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1233488"/>
              </a:xfrm>
              <a:custGeom>
                <a:avLst/>
                <a:gdLst>
                  <a:gd name="T0" fmla="*/ 8475 w 8475"/>
                  <a:gd name="T1" fmla="*/ 0 h 777"/>
                  <a:gd name="T2" fmla="*/ 7705 w 8475"/>
                  <a:gd name="T3" fmla="*/ 777 h 777"/>
                  <a:gd name="T4" fmla="*/ 0 w 8475"/>
                  <a:gd name="T5" fmla="*/ 777 h 777"/>
                  <a:gd name="T6" fmla="*/ 778 w 8475"/>
                  <a:gd name="T7" fmla="*/ 0 h 777"/>
                  <a:gd name="T8" fmla="*/ 4237 w 8475"/>
                  <a:gd name="T9" fmla="*/ 0 h 777"/>
                  <a:gd name="T10" fmla="*/ 8475 w 8475"/>
                  <a:gd name="T11" fmla="*/ 0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75" h="777">
                    <a:moveTo>
                      <a:pt x="8475" y="0"/>
                    </a:moveTo>
                    <a:lnTo>
                      <a:pt x="7705" y="777"/>
                    </a:lnTo>
                    <a:lnTo>
                      <a:pt x="0" y="777"/>
                    </a:lnTo>
                    <a:lnTo>
                      <a:pt x="778" y="0"/>
                    </a:lnTo>
                    <a:lnTo>
                      <a:pt x="4237" y="0"/>
                    </a:lnTo>
                    <a:lnTo>
                      <a:pt x="847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73" name="Rectangle 72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10782300" cy="1912938"/>
              </a:xfrm>
              <a:prstGeom prst="rect">
                <a:avLst/>
              </a:pr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74" name="Rectangle 73"/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5389562" cy="1912938"/>
              </a:xfrm>
              <a:prstGeom prst="rect">
                <a:avLst/>
              </a:prstGeom>
              <a:solidFill>
                <a:srgbClr val="4B4A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75" name="Rectangle 74"/>
              <p:cNvSpPr>
                <a:spLocks noChangeArrowheads="1"/>
              </p:cNvSpPr>
              <p:nvPr/>
            </p:nvSpPr>
            <p:spPr bwMode="auto">
              <a:xfrm>
                <a:off x="13874750" y="2247900"/>
                <a:ext cx="604837" cy="619125"/>
              </a:xfrm>
              <a:prstGeom prst="rect">
                <a:avLst/>
              </a:prstGeom>
              <a:solidFill>
                <a:srgbClr val="60B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</p:grpSp>
      </p:grpSp>
      <p:sp>
        <p:nvSpPr>
          <p:cNvPr id="252" name="Freeform 251"/>
          <p:cNvSpPr/>
          <p:nvPr/>
        </p:nvSpPr>
        <p:spPr>
          <a:xfrm>
            <a:off x="2819401" y="2730501"/>
            <a:ext cx="6870700" cy="1130300"/>
          </a:xfrm>
          <a:custGeom>
            <a:avLst/>
            <a:gdLst>
              <a:gd name="connsiteX0" fmla="*/ 0 w 6870700"/>
              <a:gd name="connsiteY0" fmla="*/ 1130300 h 1130300"/>
              <a:gd name="connsiteX1" fmla="*/ 939800 w 6870700"/>
              <a:gd name="connsiteY1" fmla="*/ 1130300 h 1130300"/>
              <a:gd name="connsiteX2" fmla="*/ 1282700 w 6870700"/>
              <a:gd name="connsiteY2" fmla="*/ 1117600 h 1130300"/>
              <a:gd name="connsiteX3" fmla="*/ 3213100 w 6870700"/>
              <a:gd name="connsiteY3" fmla="*/ 0 h 1130300"/>
              <a:gd name="connsiteX4" fmla="*/ 3771900 w 6870700"/>
              <a:gd name="connsiteY4" fmla="*/ 25400 h 1130300"/>
              <a:gd name="connsiteX5" fmla="*/ 5588000 w 6870700"/>
              <a:gd name="connsiteY5" fmla="*/ 1117600 h 1130300"/>
              <a:gd name="connsiteX6" fmla="*/ 6870700 w 6870700"/>
              <a:gd name="connsiteY6" fmla="*/ 1104900 h 113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70700" h="1130300">
                <a:moveTo>
                  <a:pt x="0" y="1130300"/>
                </a:moveTo>
                <a:lnTo>
                  <a:pt x="939800" y="1130300"/>
                </a:lnTo>
                <a:lnTo>
                  <a:pt x="1282700" y="1117600"/>
                </a:lnTo>
                <a:lnTo>
                  <a:pt x="3213100" y="0"/>
                </a:lnTo>
                <a:lnTo>
                  <a:pt x="3771900" y="25400"/>
                </a:lnTo>
                <a:lnTo>
                  <a:pt x="5588000" y="1117600"/>
                </a:lnTo>
                <a:lnTo>
                  <a:pt x="6870700" y="1104900"/>
                </a:lnTo>
              </a:path>
            </a:pathLst>
          </a:custGeom>
          <a:noFill/>
          <a:ln w="57150">
            <a:solidFill>
              <a:srgbClr val="92D05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/>
          </a:p>
        </p:txBody>
      </p:sp>
      <p:pic>
        <p:nvPicPr>
          <p:cNvPr id="151" name="Picture 1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4513" y="3618839"/>
            <a:ext cx="652908" cy="434184"/>
          </a:xfrm>
          <a:prstGeom prst="rect">
            <a:avLst/>
          </a:prstGeom>
        </p:spPr>
      </p:pic>
      <p:pic>
        <p:nvPicPr>
          <p:cNvPr id="152" name="Picture 1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2263" y="2563739"/>
            <a:ext cx="652908" cy="434184"/>
          </a:xfrm>
          <a:prstGeom prst="rect">
            <a:avLst/>
          </a:prstGeom>
        </p:spPr>
      </p:pic>
      <p:pic>
        <p:nvPicPr>
          <p:cNvPr id="229" name="Picture 2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1530" y="3620315"/>
            <a:ext cx="652908" cy="434184"/>
          </a:xfrm>
          <a:prstGeom prst="rect">
            <a:avLst/>
          </a:prstGeom>
        </p:spPr>
      </p:pic>
      <p:grpSp>
        <p:nvGrpSpPr>
          <p:cNvPr id="271" name="Group 270"/>
          <p:cNvGrpSpPr/>
          <p:nvPr/>
        </p:nvGrpSpPr>
        <p:grpSpPr>
          <a:xfrm>
            <a:off x="3930987" y="1842693"/>
            <a:ext cx="4082845" cy="402242"/>
            <a:chOff x="4435075" y="1971646"/>
            <a:chExt cx="4082844" cy="402242"/>
          </a:xfrm>
        </p:grpSpPr>
        <p:sp>
          <p:nvSpPr>
            <p:cNvPr id="253" name="TextBox 252"/>
            <p:cNvSpPr txBox="1"/>
            <p:nvPr/>
          </p:nvSpPr>
          <p:spPr>
            <a:xfrm>
              <a:off x="4801582" y="1971646"/>
              <a:ext cx="371633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“</a:t>
              </a:r>
              <a:r>
                <a:rPr lang="en-US" sz="2000" i="1" dirty="0"/>
                <a:t>Which path did my packet take</a:t>
              </a:r>
              <a:r>
                <a:rPr lang="en-US" sz="2000" dirty="0"/>
                <a:t>?”</a:t>
              </a:r>
            </a:p>
          </p:txBody>
        </p:sp>
        <p:sp>
          <p:nvSpPr>
            <p:cNvPr id="254" name="Oval 253"/>
            <p:cNvSpPr/>
            <p:nvPr/>
          </p:nvSpPr>
          <p:spPr>
            <a:xfrm>
              <a:off x="4435075" y="2006883"/>
              <a:ext cx="389953" cy="367005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255" name="Rounded Rectangle 254"/>
          <p:cNvSpPr/>
          <p:nvPr/>
        </p:nvSpPr>
        <p:spPr>
          <a:xfrm>
            <a:off x="2924106" y="3606618"/>
            <a:ext cx="241300" cy="190500"/>
          </a:xfrm>
          <a:prstGeom prst="roundRect">
            <a:avLst/>
          </a:prstGeom>
          <a:solidFill>
            <a:schemeClr val="accent6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/>
          </a:p>
        </p:txBody>
      </p:sp>
      <p:sp>
        <p:nvSpPr>
          <p:cNvPr id="257" name="Rounded Rectangle 256"/>
          <p:cNvSpPr/>
          <p:nvPr/>
        </p:nvSpPr>
        <p:spPr>
          <a:xfrm>
            <a:off x="2924106" y="3593918"/>
            <a:ext cx="241300" cy="190500"/>
          </a:xfrm>
          <a:prstGeom prst="roundRect">
            <a:avLst/>
          </a:prstGeom>
          <a:solidFill>
            <a:schemeClr val="accent6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/>
          </a:p>
        </p:txBody>
      </p:sp>
      <p:sp>
        <p:nvSpPr>
          <p:cNvPr id="258" name="Rounded Rectangle 257"/>
          <p:cNvSpPr/>
          <p:nvPr/>
        </p:nvSpPr>
        <p:spPr>
          <a:xfrm>
            <a:off x="2924106" y="3593918"/>
            <a:ext cx="241300" cy="190500"/>
          </a:xfrm>
          <a:prstGeom prst="roundRect">
            <a:avLst/>
          </a:prstGeom>
          <a:solidFill>
            <a:schemeClr val="accent6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/>
          </a:p>
        </p:txBody>
      </p:sp>
      <p:sp>
        <p:nvSpPr>
          <p:cNvPr id="259" name="Rounded Rectangle 258"/>
          <p:cNvSpPr/>
          <p:nvPr/>
        </p:nvSpPr>
        <p:spPr>
          <a:xfrm>
            <a:off x="2911406" y="3593918"/>
            <a:ext cx="241300" cy="190500"/>
          </a:xfrm>
          <a:prstGeom prst="roundRect">
            <a:avLst/>
          </a:prstGeom>
          <a:solidFill>
            <a:schemeClr val="accent6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/>
          </a:p>
        </p:txBody>
      </p:sp>
      <p:sp>
        <p:nvSpPr>
          <p:cNvPr id="260" name="Rounded Rectangle 259"/>
          <p:cNvSpPr/>
          <p:nvPr/>
        </p:nvSpPr>
        <p:spPr>
          <a:xfrm>
            <a:off x="9071641" y="3644757"/>
            <a:ext cx="241300" cy="190500"/>
          </a:xfrm>
          <a:prstGeom prst="roundRect">
            <a:avLst/>
          </a:prstGeom>
          <a:solidFill>
            <a:schemeClr val="accent6"/>
          </a:solidFill>
          <a:ln>
            <a:solidFill>
              <a:srgbClr val="92D05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/>
          </a:p>
        </p:txBody>
      </p:sp>
      <p:grpSp>
        <p:nvGrpSpPr>
          <p:cNvPr id="3" name="Group 2"/>
          <p:cNvGrpSpPr/>
          <p:nvPr/>
        </p:nvGrpSpPr>
        <p:grpSpPr>
          <a:xfrm>
            <a:off x="8413334" y="2412298"/>
            <a:ext cx="3465118" cy="1232459"/>
            <a:chOff x="8413333" y="2412298"/>
            <a:chExt cx="3465118" cy="1232459"/>
          </a:xfrm>
        </p:grpSpPr>
        <p:cxnSp>
          <p:nvCxnSpPr>
            <p:cNvPr id="263" name="Straight Connector 262"/>
            <p:cNvCxnSpPr>
              <a:cxnSpLocks/>
              <a:stCxn id="260" idx="0"/>
            </p:cNvCxnSpPr>
            <p:nvPr/>
          </p:nvCxnSpPr>
          <p:spPr>
            <a:xfrm flipH="1" flipV="1">
              <a:off x="8413333" y="2428240"/>
              <a:ext cx="778957" cy="121651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>
              <a:cxnSpLocks/>
              <a:stCxn id="260" idx="0"/>
            </p:cNvCxnSpPr>
            <p:nvPr/>
          </p:nvCxnSpPr>
          <p:spPr>
            <a:xfrm flipV="1">
              <a:off x="9192290" y="2412298"/>
              <a:ext cx="2686161" cy="123245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0" name="Group 229"/>
          <p:cNvGrpSpPr/>
          <p:nvPr/>
        </p:nvGrpSpPr>
        <p:grpSpPr>
          <a:xfrm>
            <a:off x="3930988" y="5534498"/>
            <a:ext cx="4319106" cy="400110"/>
            <a:chOff x="4435075" y="1983369"/>
            <a:chExt cx="4319105" cy="400110"/>
          </a:xfrm>
        </p:grpSpPr>
        <p:sp>
          <p:nvSpPr>
            <p:cNvPr id="232" name="TextBox 231"/>
            <p:cNvSpPr txBox="1"/>
            <p:nvPr/>
          </p:nvSpPr>
          <p:spPr>
            <a:xfrm>
              <a:off x="4825028" y="1983369"/>
              <a:ext cx="39291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“</a:t>
              </a:r>
              <a:r>
                <a:rPr lang="en-US" sz="2000" i="1" dirty="0"/>
                <a:t>Which rules did my packet follow</a:t>
              </a:r>
              <a:r>
                <a:rPr lang="en-US" sz="2000" dirty="0"/>
                <a:t>?”</a:t>
              </a:r>
            </a:p>
          </p:txBody>
        </p:sp>
        <p:sp>
          <p:nvSpPr>
            <p:cNvPr id="234" name="Oval 233"/>
            <p:cNvSpPr/>
            <p:nvPr/>
          </p:nvSpPr>
          <p:spPr>
            <a:xfrm>
              <a:off x="4435075" y="2006883"/>
              <a:ext cx="389953" cy="367005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41" name="Group 240"/>
          <p:cNvGrpSpPr/>
          <p:nvPr/>
        </p:nvGrpSpPr>
        <p:grpSpPr>
          <a:xfrm flipV="1">
            <a:off x="8250094" y="3841725"/>
            <a:ext cx="3796159" cy="1609506"/>
            <a:chOff x="8239269" y="2035250"/>
            <a:chExt cx="3796159" cy="1609506"/>
          </a:xfrm>
        </p:grpSpPr>
        <p:cxnSp>
          <p:nvCxnSpPr>
            <p:cNvPr id="247" name="Straight Connector 246"/>
            <p:cNvCxnSpPr>
              <a:cxnSpLocks/>
            </p:cNvCxnSpPr>
            <p:nvPr/>
          </p:nvCxnSpPr>
          <p:spPr>
            <a:xfrm flipH="1" flipV="1">
              <a:off x="8239269" y="2035250"/>
              <a:ext cx="953022" cy="16095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>
              <a:cxnSpLocks/>
            </p:cNvCxnSpPr>
            <p:nvPr/>
          </p:nvCxnSpPr>
          <p:spPr>
            <a:xfrm flipV="1">
              <a:off x="9192290" y="2035250"/>
              <a:ext cx="2843138" cy="16095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0" name="Rounded Rectangle 249"/>
          <p:cNvSpPr/>
          <p:nvPr/>
        </p:nvSpPr>
        <p:spPr>
          <a:xfrm>
            <a:off x="8237414" y="5368198"/>
            <a:ext cx="3808839" cy="69508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i="1" dirty="0">
                <a:solidFill>
                  <a:schemeClr val="tx2"/>
                </a:solidFill>
              </a:rPr>
              <a:t>“In Switch 1, I followed rules 75 and 250. In Switch 9, I followed rules 3 and 80. ”</a:t>
            </a:r>
          </a:p>
        </p:txBody>
      </p:sp>
      <p:graphicFrame>
        <p:nvGraphicFramePr>
          <p:cNvPr id="256" name="Table 2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2938939"/>
              </p:ext>
            </p:extLst>
          </p:nvPr>
        </p:nvGraphicFramePr>
        <p:xfrm>
          <a:off x="2177061" y="4499111"/>
          <a:ext cx="1588136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53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27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Rule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is-IS" sz="1200" dirty="0"/>
                        <a:t>…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192.168.0/24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is-IS" sz="1200" dirty="0"/>
                        <a:t>…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262" name="Group 261"/>
          <p:cNvGrpSpPr/>
          <p:nvPr/>
        </p:nvGrpSpPr>
        <p:grpSpPr>
          <a:xfrm flipV="1">
            <a:off x="2171670" y="4002801"/>
            <a:ext cx="1615299" cy="509534"/>
            <a:chOff x="4664564" y="2036681"/>
            <a:chExt cx="4527733" cy="1608075"/>
          </a:xfrm>
        </p:grpSpPr>
        <p:cxnSp>
          <p:nvCxnSpPr>
            <p:cNvPr id="264" name="Straight Connector 263"/>
            <p:cNvCxnSpPr>
              <a:cxnSpLocks/>
            </p:cNvCxnSpPr>
            <p:nvPr/>
          </p:nvCxnSpPr>
          <p:spPr>
            <a:xfrm flipH="1" flipV="1">
              <a:off x="4664564" y="2036681"/>
              <a:ext cx="4527733" cy="16080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>
              <a:cxnSpLocks/>
            </p:cNvCxnSpPr>
            <p:nvPr/>
          </p:nvCxnSpPr>
          <p:spPr>
            <a:xfrm flipH="1" flipV="1">
              <a:off x="9131269" y="2036681"/>
              <a:ext cx="61022" cy="16080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1" name="Rounded Rectangle 260"/>
          <p:cNvSpPr/>
          <p:nvPr/>
        </p:nvSpPr>
        <p:spPr>
          <a:xfrm>
            <a:off x="8250094" y="1709342"/>
            <a:ext cx="3716338" cy="70295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i="1" dirty="0">
                <a:solidFill>
                  <a:schemeClr val="tx2"/>
                </a:solidFill>
              </a:rPr>
              <a:t>“I visited Switch 1 @780ns, </a:t>
            </a:r>
            <a:br>
              <a:rPr lang="en-US" sz="1700" i="1" dirty="0">
                <a:solidFill>
                  <a:schemeClr val="tx2"/>
                </a:solidFill>
              </a:rPr>
            </a:br>
            <a:r>
              <a:rPr lang="en-US" sz="1700" i="1" dirty="0">
                <a:solidFill>
                  <a:schemeClr val="tx2"/>
                </a:solidFill>
              </a:rPr>
              <a:t>Switch 9 @1.3µs, Switch 12 @2.4µs”</a:t>
            </a:r>
          </a:p>
        </p:txBody>
      </p:sp>
    </p:spTree>
    <p:extLst>
      <p:ext uri="{BB962C8B-B14F-4D97-AF65-F5344CB8AC3E}">
        <p14:creationId xmlns:p14="http://schemas.microsoft.com/office/powerpoint/2010/main" val="4160090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78 -0.00092 L -0.00078 -0.00092 C 0.0543 -0.003 0.03385 -0.00277 0.06068 -0.00277 L 0.08568 -0.00277 L 0.22943 -0.14722 L 0.30755 -0.14722 L 0.45026 0.00834 L 0.54714 0.00649 " pathEditMode="relative" ptsTypes="AAAAAAAA">
                                      <p:cBhvr>
                                        <p:cTn id="20" dur="2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78 -0.00092 L -0.00078 -0.00069 C 0.0543 -0.00301 0.03385 -0.00277 0.06068 -0.00277 L 0.08568 -0.00277 L 0.22943 -0.14722 L 0.30755 -0.14722 L 0.45026 0.00834 L 0.54714 0.00648 " pathEditMode="relative" rAng="0" ptsTypes="AAAAAAAA">
                                      <p:cBhvr>
                                        <p:cTn id="24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-685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78 -0.00092 L -0.00078 -0.00069 C 0.0543 -0.00301 0.03385 -0.00277 0.06068 -0.00277 L 0.08568 -0.00277 L 0.22943 -0.14722 L 0.30755 -0.14722 L 0.45026 0.00834 L 0.54714 0.00648 " pathEditMode="relative" rAng="0" ptsTypes="AAAAAAAA">
                                      <p:cBhvr>
                                        <p:cTn id="28" dur="2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-685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"/>
                                            </p:cond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78 -0.00092 L -0.00078 -0.00069 C 0.05429 -0.00301 0.03385 -0.00277 0.06068 -0.00277 L 0.08568 -0.00277 L 0.22943 -0.14722 L 0.30755 -0.14722 L 0.45026 0.00834 L 0.54713 0.00648 " pathEditMode="relative" rAng="0" ptsTypes="AAAAAAAA">
                                      <p:cBhvr>
                                        <p:cTn id="32" dur="2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-685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" grpId="0" animBg="1"/>
      <p:bldP spid="255" grpId="0" animBg="1"/>
      <p:bldP spid="255" grpId="1" animBg="1"/>
      <p:bldP spid="257" grpId="0" animBg="1"/>
      <p:bldP spid="257" grpId="1" animBg="1"/>
      <p:bldP spid="258" grpId="0" animBg="1"/>
      <p:bldP spid="258" grpId="1" animBg="1"/>
      <p:bldP spid="259" grpId="0" animBg="1"/>
      <p:bldP spid="259" grpId="1" animBg="1"/>
      <p:bldP spid="260" grpId="0" animBg="1"/>
      <p:bldP spid="250" grpId="0" animBg="1"/>
      <p:bldP spid="26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" name="Picture 1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2263" y="3320944"/>
            <a:ext cx="652908" cy="434184"/>
          </a:xfrm>
          <a:prstGeom prst="rect">
            <a:avLst/>
          </a:prstGeom>
        </p:spPr>
      </p:pic>
      <p:pic>
        <p:nvPicPr>
          <p:cNvPr id="154" name="Picture 1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2263" y="4078151"/>
            <a:ext cx="652908" cy="434184"/>
          </a:xfrm>
          <a:prstGeom prst="rect">
            <a:avLst/>
          </a:prstGeom>
        </p:spPr>
      </p:pic>
      <p:pic>
        <p:nvPicPr>
          <p:cNvPr id="155" name="Picture 1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2263" y="4835356"/>
            <a:ext cx="652908" cy="434184"/>
          </a:xfrm>
          <a:prstGeom prst="rect">
            <a:avLst/>
          </a:prstGeom>
        </p:spPr>
      </p:pic>
      <p:cxnSp>
        <p:nvCxnSpPr>
          <p:cNvPr id="231" name="Straight Connector 230"/>
          <p:cNvCxnSpPr>
            <a:stCxn id="151" idx="3"/>
            <a:endCxn id="152" idx="1"/>
          </p:cNvCxnSpPr>
          <p:nvPr/>
        </p:nvCxnSpPr>
        <p:spPr>
          <a:xfrm flipV="1">
            <a:off x="4117420" y="2780831"/>
            <a:ext cx="1834843" cy="105510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2"/>
          <p:cNvCxnSpPr>
            <a:stCxn id="151" idx="3"/>
            <a:endCxn id="153" idx="1"/>
          </p:cNvCxnSpPr>
          <p:nvPr/>
        </p:nvCxnSpPr>
        <p:spPr>
          <a:xfrm flipV="1">
            <a:off x="4117420" y="3538038"/>
            <a:ext cx="1834843" cy="29789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/>
          <p:cNvCxnSpPr>
            <a:stCxn id="151" idx="3"/>
            <a:endCxn id="154" idx="1"/>
          </p:cNvCxnSpPr>
          <p:nvPr/>
        </p:nvCxnSpPr>
        <p:spPr>
          <a:xfrm>
            <a:off x="4117420" y="3835933"/>
            <a:ext cx="1834843" cy="45931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Connector 238"/>
          <p:cNvCxnSpPr>
            <a:stCxn id="151" idx="3"/>
            <a:endCxn id="155" idx="1"/>
          </p:cNvCxnSpPr>
          <p:nvPr/>
        </p:nvCxnSpPr>
        <p:spPr>
          <a:xfrm>
            <a:off x="4117420" y="3835932"/>
            <a:ext cx="1834843" cy="121651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Connector 241"/>
          <p:cNvCxnSpPr/>
          <p:nvPr/>
        </p:nvCxnSpPr>
        <p:spPr>
          <a:xfrm>
            <a:off x="6583581" y="2780831"/>
            <a:ext cx="1834843" cy="105510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242"/>
          <p:cNvCxnSpPr/>
          <p:nvPr/>
        </p:nvCxnSpPr>
        <p:spPr>
          <a:xfrm>
            <a:off x="6583581" y="3538038"/>
            <a:ext cx="1834843" cy="29789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Connector 243"/>
          <p:cNvCxnSpPr/>
          <p:nvPr/>
        </p:nvCxnSpPr>
        <p:spPr>
          <a:xfrm flipV="1">
            <a:off x="6583581" y="3835933"/>
            <a:ext cx="1834843" cy="45931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Connector 244"/>
          <p:cNvCxnSpPr/>
          <p:nvPr/>
        </p:nvCxnSpPr>
        <p:spPr>
          <a:xfrm flipV="1">
            <a:off x="6583581" y="3835932"/>
            <a:ext cx="1834843" cy="121651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Connector 245"/>
          <p:cNvCxnSpPr>
            <a:stCxn id="46" idx="3"/>
            <a:endCxn id="151" idx="1"/>
          </p:cNvCxnSpPr>
          <p:nvPr/>
        </p:nvCxnSpPr>
        <p:spPr>
          <a:xfrm>
            <a:off x="2740906" y="3832203"/>
            <a:ext cx="723607" cy="372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/>
          <p:cNvCxnSpPr>
            <a:stCxn id="164" idx="2"/>
            <a:endCxn id="229" idx="3"/>
          </p:cNvCxnSpPr>
          <p:nvPr/>
        </p:nvCxnSpPr>
        <p:spPr>
          <a:xfrm flipH="1">
            <a:off x="9104438" y="3835805"/>
            <a:ext cx="685503" cy="160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6" name="Group 155"/>
          <p:cNvGrpSpPr>
            <a:grpSpLocks noChangeAspect="1"/>
          </p:cNvGrpSpPr>
          <p:nvPr/>
        </p:nvGrpSpPr>
        <p:grpSpPr>
          <a:xfrm>
            <a:off x="9702653" y="3657457"/>
            <a:ext cx="710289" cy="255788"/>
            <a:chOff x="12523788" y="-511175"/>
            <a:chExt cx="13454062" cy="4845051"/>
          </a:xfrm>
        </p:grpSpPr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12523788" y="-511175"/>
              <a:ext cx="13454062" cy="4845050"/>
            </a:xfrm>
            <a:custGeom>
              <a:avLst/>
              <a:gdLst>
                <a:gd name="T0" fmla="*/ 778 w 8475"/>
                <a:gd name="T1" fmla="*/ 0 h 3052"/>
                <a:gd name="T2" fmla="*/ 0 w 8475"/>
                <a:gd name="T3" fmla="*/ 777 h 3052"/>
                <a:gd name="T4" fmla="*/ 0 w 8475"/>
                <a:gd name="T5" fmla="*/ 777 h 3052"/>
                <a:gd name="T6" fmla="*/ 0 w 8475"/>
                <a:gd name="T7" fmla="*/ 3052 h 3052"/>
                <a:gd name="T8" fmla="*/ 3851 w 8475"/>
                <a:gd name="T9" fmla="*/ 3052 h 3052"/>
                <a:gd name="T10" fmla="*/ 7705 w 8475"/>
                <a:gd name="T11" fmla="*/ 3052 h 3052"/>
                <a:gd name="T12" fmla="*/ 7705 w 8475"/>
                <a:gd name="T13" fmla="*/ 3052 h 3052"/>
                <a:gd name="T14" fmla="*/ 8475 w 8475"/>
                <a:gd name="T15" fmla="*/ 2273 h 3052"/>
                <a:gd name="T16" fmla="*/ 8475 w 8475"/>
                <a:gd name="T17" fmla="*/ 0 h 3052"/>
                <a:gd name="T18" fmla="*/ 778 w 8475"/>
                <a:gd name="T19" fmla="*/ 0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75" h="3052">
                  <a:moveTo>
                    <a:pt x="778" y="0"/>
                  </a:moveTo>
                  <a:lnTo>
                    <a:pt x="0" y="777"/>
                  </a:lnTo>
                  <a:lnTo>
                    <a:pt x="0" y="777"/>
                  </a:lnTo>
                  <a:lnTo>
                    <a:pt x="0" y="3052"/>
                  </a:lnTo>
                  <a:lnTo>
                    <a:pt x="3851" y="3052"/>
                  </a:lnTo>
                  <a:lnTo>
                    <a:pt x="7705" y="3052"/>
                  </a:lnTo>
                  <a:lnTo>
                    <a:pt x="7705" y="3052"/>
                  </a:lnTo>
                  <a:lnTo>
                    <a:pt x="8475" y="2273"/>
                  </a:lnTo>
                  <a:lnTo>
                    <a:pt x="8475" y="0"/>
                  </a:lnTo>
                  <a:lnTo>
                    <a:pt x="778" y="0"/>
                  </a:ln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12523788" y="722313"/>
              <a:ext cx="12231687" cy="3611563"/>
            </a:xfrm>
            <a:custGeom>
              <a:avLst/>
              <a:gdLst>
                <a:gd name="T0" fmla="*/ 7705 w 7705"/>
                <a:gd name="T1" fmla="*/ 2275 h 2275"/>
                <a:gd name="T2" fmla="*/ 0 w 7705"/>
                <a:gd name="T3" fmla="*/ 2275 h 2275"/>
                <a:gd name="T4" fmla="*/ 0 w 7705"/>
                <a:gd name="T5" fmla="*/ 1127 h 2275"/>
                <a:gd name="T6" fmla="*/ 0 w 7705"/>
                <a:gd name="T7" fmla="*/ 0 h 2275"/>
                <a:gd name="T8" fmla="*/ 7705 w 7705"/>
                <a:gd name="T9" fmla="*/ 0 h 2275"/>
                <a:gd name="T10" fmla="*/ 7705 w 7705"/>
                <a:gd name="T11" fmla="*/ 2275 h 2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05" h="2275">
                  <a:moveTo>
                    <a:pt x="7705" y="2275"/>
                  </a:moveTo>
                  <a:lnTo>
                    <a:pt x="0" y="2275"/>
                  </a:lnTo>
                  <a:lnTo>
                    <a:pt x="0" y="1127"/>
                  </a:lnTo>
                  <a:lnTo>
                    <a:pt x="0" y="0"/>
                  </a:lnTo>
                  <a:lnTo>
                    <a:pt x="7705" y="0"/>
                  </a:lnTo>
                  <a:lnTo>
                    <a:pt x="7705" y="2275"/>
                  </a:ln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18637250" y="722313"/>
              <a:ext cx="6118225" cy="3611563"/>
            </a:xfrm>
            <a:custGeom>
              <a:avLst/>
              <a:gdLst>
                <a:gd name="T0" fmla="*/ 3854 w 3854"/>
                <a:gd name="T1" fmla="*/ 2275 h 2275"/>
                <a:gd name="T2" fmla="*/ 383 w 3854"/>
                <a:gd name="T3" fmla="*/ 2275 h 2275"/>
                <a:gd name="T4" fmla="*/ 0 w 3854"/>
                <a:gd name="T5" fmla="*/ 2275 h 2275"/>
                <a:gd name="T6" fmla="*/ 0 w 3854"/>
                <a:gd name="T7" fmla="*/ 0 h 2275"/>
                <a:gd name="T8" fmla="*/ 3854 w 3854"/>
                <a:gd name="T9" fmla="*/ 0 h 2275"/>
                <a:gd name="T10" fmla="*/ 3854 w 3854"/>
                <a:gd name="T11" fmla="*/ 2275 h 2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54" h="2275">
                  <a:moveTo>
                    <a:pt x="3854" y="2275"/>
                  </a:moveTo>
                  <a:lnTo>
                    <a:pt x="383" y="2275"/>
                  </a:lnTo>
                  <a:lnTo>
                    <a:pt x="0" y="2275"/>
                  </a:lnTo>
                  <a:lnTo>
                    <a:pt x="0" y="0"/>
                  </a:lnTo>
                  <a:lnTo>
                    <a:pt x="3854" y="0"/>
                  </a:lnTo>
                  <a:lnTo>
                    <a:pt x="3854" y="2275"/>
                  </a:lnTo>
                  <a:close/>
                </a:path>
              </a:pathLst>
            </a:custGeom>
            <a:solidFill>
              <a:srgbClr val="5C5D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24755475" y="-511175"/>
              <a:ext cx="1222375" cy="4845050"/>
            </a:xfrm>
            <a:custGeom>
              <a:avLst/>
              <a:gdLst>
                <a:gd name="T0" fmla="*/ 0 w 770"/>
                <a:gd name="T1" fmla="*/ 3052 h 3052"/>
                <a:gd name="T2" fmla="*/ 770 w 770"/>
                <a:gd name="T3" fmla="*/ 2273 h 3052"/>
                <a:gd name="T4" fmla="*/ 770 w 770"/>
                <a:gd name="T5" fmla="*/ 1901 h 3052"/>
                <a:gd name="T6" fmla="*/ 770 w 770"/>
                <a:gd name="T7" fmla="*/ 0 h 3052"/>
                <a:gd name="T8" fmla="*/ 0 w 770"/>
                <a:gd name="T9" fmla="*/ 777 h 3052"/>
                <a:gd name="T10" fmla="*/ 0 w 770"/>
                <a:gd name="T11" fmla="*/ 3052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0" h="3052">
                  <a:moveTo>
                    <a:pt x="0" y="3052"/>
                  </a:moveTo>
                  <a:lnTo>
                    <a:pt x="770" y="2273"/>
                  </a:lnTo>
                  <a:lnTo>
                    <a:pt x="770" y="1901"/>
                  </a:lnTo>
                  <a:lnTo>
                    <a:pt x="770" y="0"/>
                  </a:lnTo>
                  <a:lnTo>
                    <a:pt x="0" y="777"/>
                  </a:lnTo>
                  <a:lnTo>
                    <a:pt x="0" y="3052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12523788" y="-511175"/>
              <a:ext cx="13454062" cy="1233488"/>
            </a:xfrm>
            <a:custGeom>
              <a:avLst/>
              <a:gdLst>
                <a:gd name="T0" fmla="*/ 8475 w 8475"/>
                <a:gd name="T1" fmla="*/ 0 h 777"/>
                <a:gd name="T2" fmla="*/ 7705 w 8475"/>
                <a:gd name="T3" fmla="*/ 777 h 777"/>
                <a:gd name="T4" fmla="*/ 0 w 8475"/>
                <a:gd name="T5" fmla="*/ 777 h 777"/>
                <a:gd name="T6" fmla="*/ 778 w 8475"/>
                <a:gd name="T7" fmla="*/ 0 h 777"/>
                <a:gd name="T8" fmla="*/ 4237 w 8475"/>
                <a:gd name="T9" fmla="*/ 0 h 777"/>
                <a:gd name="T10" fmla="*/ 8475 w 8475"/>
                <a:gd name="T11" fmla="*/ 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5" h="777">
                  <a:moveTo>
                    <a:pt x="8475" y="0"/>
                  </a:moveTo>
                  <a:lnTo>
                    <a:pt x="7705" y="777"/>
                  </a:lnTo>
                  <a:lnTo>
                    <a:pt x="0" y="777"/>
                  </a:lnTo>
                  <a:lnTo>
                    <a:pt x="778" y="0"/>
                  </a:lnTo>
                  <a:lnTo>
                    <a:pt x="4237" y="0"/>
                  </a:lnTo>
                  <a:lnTo>
                    <a:pt x="8475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162" name="Rectangle 161"/>
            <p:cNvSpPr>
              <a:spLocks noChangeArrowheads="1"/>
            </p:cNvSpPr>
            <p:nvPr/>
          </p:nvSpPr>
          <p:spPr bwMode="auto">
            <a:xfrm>
              <a:off x="13247688" y="1601788"/>
              <a:ext cx="10782300" cy="1912938"/>
            </a:xfrm>
            <a:prstGeom prst="rect">
              <a:avLst/>
            </a:pr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163" name="Rectangle 162"/>
            <p:cNvSpPr>
              <a:spLocks noChangeArrowheads="1"/>
            </p:cNvSpPr>
            <p:nvPr/>
          </p:nvSpPr>
          <p:spPr bwMode="auto">
            <a:xfrm>
              <a:off x="13247688" y="1601788"/>
              <a:ext cx="5389562" cy="1912938"/>
            </a:xfrm>
            <a:prstGeom prst="rect">
              <a:avLst/>
            </a:prstGeom>
            <a:solidFill>
              <a:srgbClr val="4B4A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164" name="Rectangle 163"/>
            <p:cNvSpPr>
              <a:spLocks noChangeArrowheads="1"/>
            </p:cNvSpPr>
            <p:nvPr/>
          </p:nvSpPr>
          <p:spPr bwMode="auto">
            <a:xfrm>
              <a:off x="13874750" y="2247900"/>
              <a:ext cx="604837" cy="619125"/>
            </a:xfrm>
            <a:prstGeom prst="rect">
              <a:avLst/>
            </a:prstGeom>
            <a:solidFill>
              <a:srgbClr val="60BA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</p:grpSp>
      <p:grpSp>
        <p:nvGrpSpPr>
          <p:cNvPr id="40" name="Group 39"/>
          <p:cNvGrpSpPr>
            <a:grpSpLocks noChangeAspect="1"/>
          </p:cNvGrpSpPr>
          <p:nvPr/>
        </p:nvGrpSpPr>
        <p:grpSpPr>
          <a:xfrm>
            <a:off x="2133453" y="3670157"/>
            <a:ext cx="710289" cy="255788"/>
            <a:chOff x="12523788" y="-511175"/>
            <a:chExt cx="13454062" cy="4845051"/>
          </a:xfrm>
        </p:grpSpPr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12523788" y="-511175"/>
              <a:ext cx="13454062" cy="4845050"/>
            </a:xfrm>
            <a:custGeom>
              <a:avLst/>
              <a:gdLst>
                <a:gd name="T0" fmla="*/ 778 w 8475"/>
                <a:gd name="T1" fmla="*/ 0 h 3052"/>
                <a:gd name="T2" fmla="*/ 0 w 8475"/>
                <a:gd name="T3" fmla="*/ 777 h 3052"/>
                <a:gd name="T4" fmla="*/ 0 w 8475"/>
                <a:gd name="T5" fmla="*/ 777 h 3052"/>
                <a:gd name="T6" fmla="*/ 0 w 8475"/>
                <a:gd name="T7" fmla="*/ 3052 h 3052"/>
                <a:gd name="T8" fmla="*/ 3851 w 8475"/>
                <a:gd name="T9" fmla="*/ 3052 h 3052"/>
                <a:gd name="T10" fmla="*/ 7705 w 8475"/>
                <a:gd name="T11" fmla="*/ 3052 h 3052"/>
                <a:gd name="T12" fmla="*/ 7705 w 8475"/>
                <a:gd name="T13" fmla="*/ 3052 h 3052"/>
                <a:gd name="T14" fmla="*/ 8475 w 8475"/>
                <a:gd name="T15" fmla="*/ 2273 h 3052"/>
                <a:gd name="T16" fmla="*/ 8475 w 8475"/>
                <a:gd name="T17" fmla="*/ 0 h 3052"/>
                <a:gd name="T18" fmla="*/ 778 w 8475"/>
                <a:gd name="T19" fmla="*/ 0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75" h="3052">
                  <a:moveTo>
                    <a:pt x="778" y="0"/>
                  </a:moveTo>
                  <a:lnTo>
                    <a:pt x="0" y="777"/>
                  </a:lnTo>
                  <a:lnTo>
                    <a:pt x="0" y="777"/>
                  </a:lnTo>
                  <a:lnTo>
                    <a:pt x="0" y="3052"/>
                  </a:lnTo>
                  <a:lnTo>
                    <a:pt x="3851" y="3052"/>
                  </a:lnTo>
                  <a:lnTo>
                    <a:pt x="7705" y="3052"/>
                  </a:lnTo>
                  <a:lnTo>
                    <a:pt x="7705" y="3052"/>
                  </a:lnTo>
                  <a:lnTo>
                    <a:pt x="8475" y="2273"/>
                  </a:lnTo>
                  <a:lnTo>
                    <a:pt x="8475" y="0"/>
                  </a:lnTo>
                  <a:lnTo>
                    <a:pt x="778" y="0"/>
                  </a:ln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12523788" y="722313"/>
              <a:ext cx="12231687" cy="3611563"/>
            </a:xfrm>
            <a:custGeom>
              <a:avLst/>
              <a:gdLst>
                <a:gd name="T0" fmla="*/ 7705 w 7705"/>
                <a:gd name="T1" fmla="*/ 2275 h 2275"/>
                <a:gd name="T2" fmla="*/ 0 w 7705"/>
                <a:gd name="T3" fmla="*/ 2275 h 2275"/>
                <a:gd name="T4" fmla="*/ 0 w 7705"/>
                <a:gd name="T5" fmla="*/ 1127 h 2275"/>
                <a:gd name="T6" fmla="*/ 0 w 7705"/>
                <a:gd name="T7" fmla="*/ 0 h 2275"/>
                <a:gd name="T8" fmla="*/ 7705 w 7705"/>
                <a:gd name="T9" fmla="*/ 0 h 2275"/>
                <a:gd name="T10" fmla="*/ 7705 w 7705"/>
                <a:gd name="T11" fmla="*/ 2275 h 2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05" h="2275">
                  <a:moveTo>
                    <a:pt x="7705" y="2275"/>
                  </a:moveTo>
                  <a:lnTo>
                    <a:pt x="0" y="2275"/>
                  </a:lnTo>
                  <a:lnTo>
                    <a:pt x="0" y="1127"/>
                  </a:lnTo>
                  <a:lnTo>
                    <a:pt x="0" y="0"/>
                  </a:lnTo>
                  <a:lnTo>
                    <a:pt x="7705" y="0"/>
                  </a:lnTo>
                  <a:lnTo>
                    <a:pt x="7705" y="2275"/>
                  </a:ln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18637250" y="722313"/>
              <a:ext cx="6118225" cy="3611563"/>
            </a:xfrm>
            <a:custGeom>
              <a:avLst/>
              <a:gdLst>
                <a:gd name="T0" fmla="*/ 3854 w 3854"/>
                <a:gd name="T1" fmla="*/ 2275 h 2275"/>
                <a:gd name="T2" fmla="*/ 383 w 3854"/>
                <a:gd name="T3" fmla="*/ 2275 h 2275"/>
                <a:gd name="T4" fmla="*/ 0 w 3854"/>
                <a:gd name="T5" fmla="*/ 2275 h 2275"/>
                <a:gd name="T6" fmla="*/ 0 w 3854"/>
                <a:gd name="T7" fmla="*/ 0 h 2275"/>
                <a:gd name="T8" fmla="*/ 3854 w 3854"/>
                <a:gd name="T9" fmla="*/ 0 h 2275"/>
                <a:gd name="T10" fmla="*/ 3854 w 3854"/>
                <a:gd name="T11" fmla="*/ 2275 h 2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54" h="2275">
                  <a:moveTo>
                    <a:pt x="3854" y="2275"/>
                  </a:moveTo>
                  <a:lnTo>
                    <a:pt x="383" y="2275"/>
                  </a:lnTo>
                  <a:lnTo>
                    <a:pt x="0" y="2275"/>
                  </a:lnTo>
                  <a:lnTo>
                    <a:pt x="0" y="0"/>
                  </a:lnTo>
                  <a:lnTo>
                    <a:pt x="3854" y="0"/>
                  </a:lnTo>
                  <a:lnTo>
                    <a:pt x="3854" y="2275"/>
                  </a:lnTo>
                  <a:close/>
                </a:path>
              </a:pathLst>
            </a:custGeom>
            <a:solidFill>
              <a:srgbClr val="5C5D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>
              <a:off x="24755475" y="-511175"/>
              <a:ext cx="1222375" cy="4845050"/>
            </a:xfrm>
            <a:custGeom>
              <a:avLst/>
              <a:gdLst>
                <a:gd name="T0" fmla="*/ 0 w 770"/>
                <a:gd name="T1" fmla="*/ 3052 h 3052"/>
                <a:gd name="T2" fmla="*/ 770 w 770"/>
                <a:gd name="T3" fmla="*/ 2273 h 3052"/>
                <a:gd name="T4" fmla="*/ 770 w 770"/>
                <a:gd name="T5" fmla="*/ 1901 h 3052"/>
                <a:gd name="T6" fmla="*/ 770 w 770"/>
                <a:gd name="T7" fmla="*/ 0 h 3052"/>
                <a:gd name="T8" fmla="*/ 0 w 770"/>
                <a:gd name="T9" fmla="*/ 777 h 3052"/>
                <a:gd name="T10" fmla="*/ 0 w 770"/>
                <a:gd name="T11" fmla="*/ 3052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0" h="3052">
                  <a:moveTo>
                    <a:pt x="0" y="3052"/>
                  </a:moveTo>
                  <a:lnTo>
                    <a:pt x="770" y="2273"/>
                  </a:lnTo>
                  <a:lnTo>
                    <a:pt x="770" y="1901"/>
                  </a:lnTo>
                  <a:lnTo>
                    <a:pt x="770" y="0"/>
                  </a:lnTo>
                  <a:lnTo>
                    <a:pt x="0" y="777"/>
                  </a:lnTo>
                  <a:lnTo>
                    <a:pt x="0" y="3052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12523788" y="-511175"/>
              <a:ext cx="13454062" cy="1233488"/>
            </a:xfrm>
            <a:custGeom>
              <a:avLst/>
              <a:gdLst>
                <a:gd name="T0" fmla="*/ 8475 w 8475"/>
                <a:gd name="T1" fmla="*/ 0 h 777"/>
                <a:gd name="T2" fmla="*/ 7705 w 8475"/>
                <a:gd name="T3" fmla="*/ 777 h 777"/>
                <a:gd name="T4" fmla="*/ 0 w 8475"/>
                <a:gd name="T5" fmla="*/ 777 h 777"/>
                <a:gd name="T6" fmla="*/ 778 w 8475"/>
                <a:gd name="T7" fmla="*/ 0 h 777"/>
                <a:gd name="T8" fmla="*/ 4237 w 8475"/>
                <a:gd name="T9" fmla="*/ 0 h 777"/>
                <a:gd name="T10" fmla="*/ 8475 w 8475"/>
                <a:gd name="T11" fmla="*/ 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5" h="777">
                  <a:moveTo>
                    <a:pt x="8475" y="0"/>
                  </a:moveTo>
                  <a:lnTo>
                    <a:pt x="7705" y="777"/>
                  </a:lnTo>
                  <a:lnTo>
                    <a:pt x="0" y="777"/>
                  </a:lnTo>
                  <a:lnTo>
                    <a:pt x="778" y="0"/>
                  </a:lnTo>
                  <a:lnTo>
                    <a:pt x="4237" y="0"/>
                  </a:lnTo>
                  <a:lnTo>
                    <a:pt x="8475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46" name="Rectangle 45"/>
            <p:cNvSpPr>
              <a:spLocks noChangeArrowheads="1"/>
            </p:cNvSpPr>
            <p:nvPr/>
          </p:nvSpPr>
          <p:spPr bwMode="auto">
            <a:xfrm>
              <a:off x="13247688" y="1601788"/>
              <a:ext cx="10782300" cy="1912938"/>
            </a:xfrm>
            <a:prstGeom prst="rect">
              <a:avLst/>
            </a:pr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47" name="Rectangle 46"/>
            <p:cNvSpPr>
              <a:spLocks noChangeArrowheads="1"/>
            </p:cNvSpPr>
            <p:nvPr/>
          </p:nvSpPr>
          <p:spPr bwMode="auto">
            <a:xfrm>
              <a:off x="13247688" y="1601788"/>
              <a:ext cx="5389562" cy="1912938"/>
            </a:xfrm>
            <a:prstGeom prst="rect">
              <a:avLst/>
            </a:prstGeom>
            <a:solidFill>
              <a:srgbClr val="4B4A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48" name="Rectangle 47"/>
            <p:cNvSpPr>
              <a:spLocks noChangeArrowheads="1"/>
            </p:cNvSpPr>
            <p:nvPr/>
          </p:nvSpPr>
          <p:spPr bwMode="auto">
            <a:xfrm>
              <a:off x="13874750" y="2247900"/>
              <a:ext cx="604837" cy="619125"/>
            </a:xfrm>
            <a:prstGeom prst="rect">
              <a:avLst/>
            </a:prstGeom>
            <a:solidFill>
              <a:srgbClr val="60BA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</p:grpSp>
      <p:sp>
        <p:nvSpPr>
          <p:cNvPr id="252" name="Freeform 251"/>
          <p:cNvSpPr/>
          <p:nvPr/>
        </p:nvSpPr>
        <p:spPr>
          <a:xfrm>
            <a:off x="2819401" y="2730501"/>
            <a:ext cx="6870700" cy="1130300"/>
          </a:xfrm>
          <a:custGeom>
            <a:avLst/>
            <a:gdLst>
              <a:gd name="connsiteX0" fmla="*/ 0 w 6870700"/>
              <a:gd name="connsiteY0" fmla="*/ 1130300 h 1130300"/>
              <a:gd name="connsiteX1" fmla="*/ 939800 w 6870700"/>
              <a:gd name="connsiteY1" fmla="*/ 1130300 h 1130300"/>
              <a:gd name="connsiteX2" fmla="*/ 1282700 w 6870700"/>
              <a:gd name="connsiteY2" fmla="*/ 1117600 h 1130300"/>
              <a:gd name="connsiteX3" fmla="*/ 3213100 w 6870700"/>
              <a:gd name="connsiteY3" fmla="*/ 0 h 1130300"/>
              <a:gd name="connsiteX4" fmla="*/ 3771900 w 6870700"/>
              <a:gd name="connsiteY4" fmla="*/ 25400 h 1130300"/>
              <a:gd name="connsiteX5" fmla="*/ 5588000 w 6870700"/>
              <a:gd name="connsiteY5" fmla="*/ 1117600 h 1130300"/>
              <a:gd name="connsiteX6" fmla="*/ 6870700 w 6870700"/>
              <a:gd name="connsiteY6" fmla="*/ 1104900 h 113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70700" h="1130300">
                <a:moveTo>
                  <a:pt x="0" y="1130300"/>
                </a:moveTo>
                <a:lnTo>
                  <a:pt x="939800" y="1130300"/>
                </a:lnTo>
                <a:lnTo>
                  <a:pt x="1282700" y="1117600"/>
                </a:lnTo>
                <a:lnTo>
                  <a:pt x="3213100" y="0"/>
                </a:lnTo>
                <a:lnTo>
                  <a:pt x="3771900" y="25400"/>
                </a:lnTo>
                <a:lnTo>
                  <a:pt x="5588000" y="1117600"/>
                </a:lnTo>
                <a:lnTo>
                  <a:pt x="6870700" y="1104900"/>
                </a:lnTo>
              </a:path>
            </a:pathLst>
          </a:custGeom>
          <a:noFill/>
          <a:ln w="57150">
            <a:solidFill>
              <a:srgbClr val="92D05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/>
          </a:p>
        </p:txBody>
      </p:sp>
      <p:pic>
        <p:nvPicPr>
          <p:cNvPr id="151" name="Picture 1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4513" y="3618839"/>
            <a:ext cx="652908" cy="434184"/>
          </a:xfrm>
          <a:prstGeom prst="rect">
            <a:avLst/>
          </a:prstGeom>
        </p:spPr>
      </p:pic>
      <p:pic>
        <p:nvPicPr>
          <p:cNvPr id="152" name="Picture 1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2263" y="2563739"/>
            <a:ext cx="652908" cy="434184"/>
          </a:xfrm>
          <a:prstGeom prst="rect">
            <a:avLst/>
          </a:prstGeom>
        </p:spPr>
      </p:pic>
      <p:pic>
        <p:nvPicPr>
          <p:cNvPr id="229" name="Picture 2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1530" y="3620315"/>
            <a:ext cx="652908" cy="434184"/>
          </a:xfrm>
          <a:prstGeom prst="rect">
            <a:avLst/>
          </a:prstGeom>
        </p:spPr>
      </p:pic>
      <p:grpSp>
        <p:nvGrpSpPr>
          <p:cNvPr id="271" name="Group 270"/>
          <p:cNvGrpSpPr/>
          <p:nvPr/>
        </p:nvGrpSpPr>
        <p:grpSpPr>
          <a:xfrm>
            <a:off x="2507659" y="2006815"/>
            <a:ext cx="5633953" cy="400110"/>
            <a:chOff x="4435075" y="2006815"/>
            <a:chExt cx="5633955" cy="400110"/>
          </a:xfrm>
        </p:grpSpPr>
        <p:sp>
          <p:nvSpPr>
            <p:cNvPr id="253" name="TextBox 252"/>
            <p:cNvSpPr txBox="1"/>
            <p:nvPr/>
          </p:nvSpPr>
          <p:spPr>
            <a:xfrm>
              <a:off x="4825028" y="2006815"/>
              <a:ext cx="52440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“</a:t>
              </a:r>
              <a:r>
                <a:rPr lang="en-US" sz="2000" i="1" dirty="0"/>
                <a:t>How long did my packet queue at each switch</a:t>
              </a:r>
              <a:r>
                <a:rPr lang="en-US" sz="2000" dirty="0"/>
                <a:t>?”</a:t>
              </a:r>
            </a:p>
          </p:txBody>
        </p:sp>
        <p:sp>
          <p:nvSpPr>
            <p:cNvPr id="254" name="Oval 253"/>
            <p:cNvSpPr/>
            <p:nvPr/>
          </p:nvSpPr>
          <p:spPr>
            <a:xfrm>
              <a:off x="4435075" y="2006883"/>
              <a:ext cx="389953" cy="36700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260" name="Rounded Rectangle 259"/>
          <p:cNvSpPr/>
          <p:nvPr/>
        </p:nvSpPr>
        <p:spPr>
          <a:xfrm>
            <a:off x="9071641" y="3644757"/>
            <a:ext cx="241300" cy="190500"/>
          </a:xfrm>
          <a:prstGeom prst="roundRect">
            <a:avLst/>
          </a:prstGeom>
          <a:solidFill>
            <a:schemeClr val="accent6"/>
          </a:solidFill>
          <a:ln>
            <a:solidFill>
              <a:srgbClr val="92D05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/>
          </a:p>
        </p:txBody>
      </p:sp>
      <p:sp>
        <p:nvSpPr>
          <p:cNvPr id="261" name="Rounded Rectangle 260"/>
          <p:cNvSpPr/>
          <p:nvPr/>
        </p:nvSpPr>
        <p:spPr>
          <a:xfrm>
            <a:off x="8133237" y="1931502"/>
            <a:ext cx="3576163" cy="46861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i="1" dirty="0">
                <a:solidFill>
                  <a:schemeClr val="tx2"/>
                </a:solidFill>
              </a:rPr>
              <a:t>“Delay: 100ns, 200ns, </a:t>
            </a:r>
            <a:r>
              <a:rPr lang="en-US" sz="1700" i="1" dirty="0">
                <a:solidFill>
                  <a:srgbClr val="FF0000"/>
                </a:solidFill>
              </a:rPr>
              <a:t>19740ns</a:t>
            </a:r>
            <a:r>
              <a:rPr lang="en-US" sz="1700" i="1" dirty="0">
                <a:solidFill>
                  <a:schemeClr val="tx2"/>
                </a:solidFill>
              </a:rPr>
              <a:t>”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8219682" y="2400113"/>
            <a:ext cx="3305261" cy="1244643"/>
            <a:chOff x="8219681" y="2400113"/>
            <a:chExt cx="3305261" cy="1244643"/>
          </a:xfrm>
        </p:grpSpPr>
        <p:cxnSp>
          <p:nvCxnSpPr>
            <p:cNvPr id="263" name="Straight Connector 262"/>
            <p:cNvCxnSpPr>
              <a:stCxn id="260" idx="0"/>
            </p:cNvCxnSpPr>
            <p:nvPr/>
          </p:nvCxnSpPr>
          <p:spPr>
            <a:xfrm flipH="1" flipV="1">
              <a:off x="8219681" y="2400113"/>
              <a:ext cx="972609" cy="12446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>
              <a:stCxn id="260" idx="0"/>
            </p:cNvCxnSpPr>
            <p:nvPr/>
          </p:nvCxnSpPr>
          <p:spPr>
            <a:xfrm flipV="1">
              <a:off x="9192290" y="2400113"/>
              <a:ext cx="2332652" cy="12446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6" name="Freeform 275"/>
          <p:cNvSpPr/>
          <p:nvPr/>
        </p:nvSpPr>
        <p:spPr>
          <a:xfrm>
            <a:off x="8342799" y="4822919"/>
            <a:ext cx="2796489" cy="1460544"/>
          </a:xfrm>
          <a:custGeom>
            <a:avLst/>
            <a:gdLst>
              <a:gd name="connsiteX0" fmla="*/ 7061 w 2800371"/>
              <a:gd name="connsiteY0" fmla="*/ 1331013 h 1456023"/>
              <a:gd name="connsiteX1" fmla="*/ 7061 w 2800371"/>
              <a:gd name="connsiteY1" fmla="*/ 1331013 h 1456023"/>
              <a:gd name="connsiteX2" fmla="*/ 52957 w 2800371"/>
              <a:gd name="connsiteY2" fmla="*/ 1309830 h 1456023"/>
              <a:gd name="connsiteX3" fmla="*/ 67079 w 2800371"/>
              <a:gd name="connsiteY3" fmla="*/ 1306299 h 1456023"/>
              <a:gd name="connsiteX4" fmla="*/ 102384 w 2800371"/>
              <a:gd name="connsiteY4" fmla="*/ 1320421 h 1456023"/>
              <a:gd name="connsiteX5" fmla="*/ 123567 w 2800371"/>
              <a:gd name="connsiteY5" fmla="*/ 1334543 h 1456023"/>
              <a:gd name="connsiteX6" fmla="*/ 165933 w 2800371"/>
              <a:gd name="connsiteY6" fmla="*/ 1331013 h 1456023"/>
              <a:gd name="connsiteX7" fmla="*/ 194177 w 2800371"/>
              <a:gd name="connsiteY7" fmla="*/ 1316891 h 1456023"/>
              <a:gd name="connsiteX8" fmla="*/ 208299 w 2800371"/>
              <a:gd name="connsiteY8" fmla="*/ 1313360 h 1456023"/>
              <a:gd name="connsiteX9" fmla="*/ 240074 w 2800371"/>
              <a:gd name="connsiteY9" fmla="*/ 1306299 h 1456023"/>
              <a:gd name="connsiteX10" fmla="*/ 275379 w 2800371"/>
              <a:gd name="connsiteY10" fmla="*/ 1309830 h 1456023"/>
              <a:gd name="connsiteX11" fmla="*/ 293031 w 2800371"/>
              <a:gd name="connsiteY11" fmla="*/ 1316891 h 1456023"/>
              <a:gd name="connsiteX12" fmla="*/ 310684 w 2800371"/>
              <a:gd name="connsiteY12" fmla="*/ 1309830 h 1456023"/>
              <a:gd name="connsiteX13" fmla="*/ 353050 w 2800371"/>
              <a:gd name="connsiteY13" fmla="*/ 1302769 h 1456023"/>
              <a:gd name="connsiteX14" fmla="*/ 427190 w 2800371"/>
              <a:gd name="connsiteY14" fmla="*/ 1313360 h 1456023"/>
              <a:gd name="connsiteX15" fmla="*/ 451904 w 2800371"/>
              <a:gd name="connsiteY15" fmla="*/ 1320421 h 1456023"/>
              <a:gd name="connsiteX16" fmla="*/ 554289 w 2800371"/>
              <a:gd name="connsiteY16" fmla="*/ 1309830 h 1456023"/>
              <a:gd name="connsiteX17" fmla="*/ 586063 w 2800371"/>
              <a:gd name="connsiteY17" fmla="*/ 1285116 h 1456023"/>
              <a:gd name="connsiteX18" fmla="*/ 617838 w 2800371"/>
              <a:gd name="connsiteY18" fmla="*/ 1260403 h 1456023"/>
              <a:gd name="connsiteX19" fmla="*/ 631960 w 2800371"/>
              <a:gd name="connsiteY19" fmla="*/ 1235689 h 1456023"/>
              <a:gd name="connsiteX20" fmla="*/ 649612 w 2800371"/>
              <a:gd name="connsiteY20" fmla="*/ 1214506 h 1456023"/>
              <a:gd name="connsiteX21" fmla="*/ 670795 w 2800371"/>
              <a:gd name="connsiteY21" fmla="*/ 1207445 h 1456023"/>
              <a:gd name="connsiteX22" fmla="*/ 720222 w 2800371"/>
              <a:gd name="connsiteY22" fmla="*/ 1218037 h 1456023"/>
              <a:gd name="connsiteX23" fmla="*/ 741405 w 2800371"/>
              <a:gd name="connsiteY23" fmla="*/ 1242750 h 1456023"/>
              <a:gd name="connsiteX24" fmla="*/ 751997 w 2800371"/>
              <a:gd name="connsiteY24" fmla="*/ 1249811 h 1456023"/>
              <a:gd name="connsiteX25" fmla="*/ 882625 w 2800371"/>
              <a:gd name="connsiteY25" fmla="*/ 1260403 h 1456023"/>
              <a:gd name="connsiteX26" fmla="*/ 914400 w 2800371"/>
              <a:gd name="connsiteY26" fmla="*/ 1295708 h 1456023"/>
              <a:gd name="connsiteX27" fmla="*/ 935583 w 2800371"/>
              <a:gd name="connsiteY27" fmla="*/ 1306299 h 1456023"/>
              <a:gd name="connsiteX28" fmla="*/ 963827 w 2800371"/>
              <a:gd name="connsiteY28" fmla="*/ 1313360 h 1456023"/>
              <a:gd name="connsiteX29" fmla="*/ 1016784 w 2800371"/>
              <a:gd name="connsiteY29" fmla="*/ 1239220 h 1456023"/>
              <a:gd name="connsiteX30" fmla="*/ 1073272 w 2800371"/>
              <a:gd name="connsiteY30" fmla="*/ 1182732 h 1456023"/>
              <a:gd name="connsiteX31" fmla="*/ 1105047 w 2800371"/>
              <a:gd name="connsiteY31" fmla="*/ 1172140 h 1456023"/>
              <a:gd name="connsiteX32" fmla="*/ 1154474 w 2800371"/>
              <a:gd name="connsiteY32" fmla="*/ 1175671 h 1456023"/>
              <a:gd name="connsiteX33" fmla="*/ 1179187 w 2800371"/>
              <a:gd name="connsiteY33" fmla="*/ 1196854 h 1456023"/>
              <a:gd name="connsiteX34" fmla="*/ 1193309 w 2800371"/>
              <a:gd name="connsiteY34" fmla="*/ 1207445 h 1456023"/>
              <a:gd name="connsiteX35" fmla="*/ 1218023 w 2800371"/>
              <a:gd name="connsiteY35" fmla="*/ 1225098 h 1456023"/>
              <a:gd name="connsiteX36" fmla="*/ 1228614 w 2800371"/>
              <a:gd name="connsiteY36" fmla="*/ 1242750 h 1456023"/>
              <a:gd name="connsiteX37" fmla="*/ 1232145 w 2800371"/>
              <a:gd name="connsiteY37" fmla="*/ 1253342 h 1456023"/>
              <a:gd name="connsiteX38" fmla="*/ 1253328 w 2800371"/>
              <a:gd name="connsiteY38" fmla="*/ 1274525 h 1456023"/>
              <a:gd name="connsiteX39" fmla="*/ 1299224 w 2800371"/>
              <a:gd name="connsiteY39" fmla="*/ 1263933 h 1456023"/>
              <a:gd name="connsiteX40" fmla="*/ 1313346 w 2800371"/>
              <a:gd name="connsiteY40" fmla="*/ 1239220 h 1456023"/>
              <a:gd name="connsiteX41" fmla="*/ 1327468 w 2800371"/>
              <a:gd name="connsiteY41" fmla="*/ 1218037 h 1456023"/>
              <a:gd name="connsiteX42" fmla="*/ 1338060 w 2800371"/>
              <a:gd name="connsiteY42" fmla="*/ 1200384 h 1456023"/>
              <a:gd name="connsiteX43" fmla="*/ 1348651 w 2800371"/>
              <a:gd name="connsiteY43" fmla="*/ 1165079 h 1456023"/>
              <a:gd name="connsiteX44" fmla="*/ 1355713 w 2800371"/>
              <a:gd name="connsiteY44" fmla="*/ 1150957 h 1456023"/>
              <a:gd name="connsiteX45" fmla="*/ 1398079 w 2800371"/>
              <a:gd name="connsiteY45" fmla="*/ 1052103 h 1456023"/>
              <a:gd name="connsiteX46" fmla="*/ 1419262 w 2800371"/>
              <a:gd name="connsiteY46" fmla="*/ 1030920 h 1456023"/>
              <a:gd name="connsiteX47" fmla="*/ 1443975 w 2800371"/>
              <a:gd name="connsiteY47" fmla="*/ 935597 h 1456023"/>
              <a:gd name="connsiteX48" fmla="*/ 1454567 w 2800371"/>
              <a:gd name="connsiteY48" fmla="*/ 907353 h 1456023"/>
              <a:gd name="connsiteX49" fmla="*/ 1461628 w 2800371"/>
              <a:gd name="connsiteY49" fmla="*/ 886170 h 1456023"/>
              <a:gd name="connsiteX50" fmla="*/ 1475750 w 2800371"/>
              <a:gd name="connsiteY50" fmla="*/ 850865 h 1456023"/>
              <a:gd name="connsiteX51" fmla="*/ 1500463 w 2800371"/>
              <a:gd name="connsiteY51" fmla="*/ 801438 h 1456023"/>
              <a:gd name="connsiteX52" fmla="*/ 1571073 w 2800371"/>
              <a:gd name="connsiteY52" fmla="*/ 610791 h 1456023"/>
              <a:gd name="connsiteX53" fmla="*/ 1613439 w 2800371"/>
              <a:gd name="connsiteY53" fmla="*/ 300106 h 1456023"/>
              <a:gd name="connsiteX54" fmla="*/ 1627561 w 2800371"/>
              <a:gd name="connsiteY54" fmla="*/ 225966 h 1456023"/>
              <a:gd name="connsiteX55" fmla="*/ 1631092 w 2800371"/>
              <a:gd name="connsiteY55" fmla="*/ 151825 h 1456023"/>
              <a:gd name="connsiteX56" fmla="*/ 1666397 w 2800371"/>
              <a:gd name="connsiteY56" fmla="*/ 84746 h 1456023"/>
              <a:gd name="connsiteX57" fmla="*/ 1673458 w 2800371"/>
              <a:gd name="connsiteY57" fmla="*/ 63563 h 1456023"/>
              <a:gd name="connsiteX58" fmla="*/ 1676988 w 2800371"/>
              <a:gd name="connsiteY58" fmla="*/ 52971 h 1456023"/>
              <a:gd name="connsiteX59" fmla="*/ 1691110 w 2800371"/>
              <a:gd name="connsiteY59" fmla="*/ 24727 h 1456023"/>
              <a:gd name="connsiteX60" fmla="*/ 1698171 w 2800371"/>
              <a:gd name="connsiteY60" fmla="*/ 14136 h 1456023"/>
              <a:gd name="connsiteX61" fmla="*/ 1729946 w 2800371"/>
              <a:gd name="connsiteY61" fmla="*/ 17666 h 1456023"/>
              <a:gd name="connsiteX62" fmla="*/ 1765251 w 2800371"/>
              <a:gd name="connsiteY62" fmla="*/ 24727 h 1456023"/>
              <a:gd name="connsiteX63" fmla="*/ 1821739 w 2800371"/>
              <a:gd name="connsiteY63" fmla="*/ 28258 h 1456023"/>
              <a:gd name="connsiteX64" fmla="*/ 1864105 w 2800371"/>
              <a:gd name="connsiteY64" fmla="*/ 24727 h 1456023"/>
              <a:gd name="connsiteX65" fmla="*/ 1874696 w 2800371"/>
              <a:gd name="connsiteY65" fmla="*/ 21197 h 1456023"/>
              <a:gd name="connsiteX66" fmla="*/ 1966489 w 2800371"/>
              <a:gd name="connsiteY66" fmla="*/ 17666 h 1456023"/>
              <a:gd name="connsiteX67" fmla="*/ 2308948 w 2800371"/>
              <a:gd name="connsiteY67" fmla="*/ 7075 h 1456023"/>
              <a:gd name="connsiteX68" fmla="*/ 2372497 w 2800371"/>
              <a:gd name="connsiteY68" fmla="*/ 7075 h 1456023"/>
              <a:gd name="connsiteX69" fmla="*/ 2393680 w 2800371"/>
              <a:gd name="connsiteY69" fmla="*/ 14136 h 1456023"/>
              <a:gd name="connsiteX70" fmla="*/ 2404272 w 2800371"/>
              <a:gd name="connsiteY70" fmla="*/ 77685 h 1456023"/>
              <a:gd name="connsiteX71" fmla="*/ 2464290 w 2800371"/>
              <a:gd name="connsiteY71" fmla="*/ 296576 h 1456023"/>
              <a:gd name="connsiteX72" fmla="*/ 2489004 w 2800371"/>
              <a:gd name="connsiteY72" fmla="*/ 533119 h 1456023"/>
              <a:gd name="connsiteX73" fmla="*/ 2517248 w 2800371"/>
              <a:gd name="connsiteY73" fmla="*/ 593138 h 1456023"/>
              <a:gd name="connsiteX74" fmla="*/ 2559614 w 2800371"/>
              <a:gd name="connsiteY74" fmla="*/ 716706 h 1456023"/>
              <a:gd name="connsiteX75" fmla="*/ 2626693 w 2800371"/>
              <a:gd name="connsiteY75" fmla="*/ 836743 h 1456023"/>
              <a:gd name="connsiteX76" fmla="*/ 2686712 w 2800371"/>
              <a:gd name="connsiteY76" fmla="*/ 967371 h 1456023"/>
              <a:gd name="connsiteX77" fmla="*/ 2697303 w 2800371"/>
              <a:gd name="connsiteY77" fmla="*/ 977963 h 1456023"/>
              <a:gd name="connsiteX78" fmla="*/ 2704364 w 2800371"/>
              <a:gd name="connsiteY78" fmla="*/ 988554 h 1456023"/>
              <a:gd name="connsiteX79" fmla="*/ 2729078 w 2800371"/>
              <a:gd name="connsiteY79" fmla="*/ 1002676 h 1456023"/>
              <a:gd name="connsiteX80" fmla="*/ 2743200 w 2800371"/>
              <a:gd name="connsiteY80" fmla="*/ 1016798 h 1456023"/>
              <a:gd name="connsiteX81" fmla="*/ 2789096 w 2800371"/>
              <a:gd name="connsiteY81" fmla="*/ 1027390 h 1456023"/>
              <a:gd name="connsiteX82" fmla="*/ 2792627 w 2800371"/>
              <a:gd name="connsiteY82" fmla="*/ 1327482 h 1456023"/>
              <a:gd name="connsiteX83" fmla="*/ 2760852 w 2800371"/>
              <a:gd name="connsiteY83" fmla="*/ 1454580 h 1456023"/>
              <a:gd name="connsiteX84" fmla="*/ 2058282 w 2800371"/>
              <a:gd name="connsiteY84" fmla="*/ 1387501 h 1456023"/>
              <a:gd name="connsiteX85" fmla="*/ 529575 w 2800371"/>
              <a:gd name="connsiteY85" fmla="*/ 1147427 h 1456023"/>
              <a:gd name="connsiteX86" fmla="*/ 335397 w 2800371"/>
              <a:gd name="connsiteY86" fmla="*/ 1203915 h 1456023"/>
              <a:gd name="connsiteX87" fmla="*/ 172994 w 2800371"/>
              <a:gd name="connsiteY87" fmla="*/ 1313360 h 1456023"/>
              <a:gd name="connsiteX88" fmla="*/ 141220 w 2800371"/>
              <a:gd name="connsiteY88" fmla="*/ 1341604 h 1456023"/>
              <a:gd name="connsiteX89" fmla="*/ 95323 w 2800371"/>
              <a:gd name="connsiteY89" fmla="*/ 1359257 h 1456023"/>
              <a:gd name="connsiteX90" fmla="*/ 45896 w 2800371"/>
              <a:gd name="connsiteY90" fmla="*/ 1405153 h 1456023"/>
              <a:gd name="connsiteX91" fmla="*/ 31774 w 2800371"/>
              <a:gd name="connsiteY91" fmla="*/ 1408684 h 1456023"/>
              <a:gd name="connsiteX92" fmla="*/ 10591 w 2800371"/>
              <a:gd name="connsiteY92" fmla="*/ 1415745 h 1456023"/>
              <a:gd name="connsiteX93" fmla="*/ 3530 w 2800371"/>
              <a:gd name="connsiteY93" fmla="*/ 1433397 h 1456023"/>
              <a:gd name="connsiteX94" fmla="*/ 0 w 2800371"/>
              <a:gd name="connsiteY94" fmla="*/ 1454580 h 1456023"/>
              <a:gd name="connsiteX95" fmla="*/ 7061 w 2800371"/>
              <a:gd name="connsiteY95" fmla="*/ 1359257 h 1456023"/>
              <a:gd name="connsiteX96" fmla="*/ 7061 w 2800371"/>
              <a:gd name="connsiteY96" fmla="*/ 1331013 h 1456023"/>
              <a:gd name="connsiteX0" fmla="*/ 7061 w 2800371"/>
              <a:gd name="connsiteY0" fmla="*/ 1331013 h 1456023"/>
              <a:gd name="connsiteX1" fmla="*/ 7061 w 2800371"/>
              <a:gd name="connsiteY1" fmla="*/ 1331013 h 1456023"/>
              <a:gd name="connsiteX2" fmla="*/ 52957 w 2800371"/>
              <a:gd name="connsiteY2" fmla="*/ 1309830 h 1456023"/>
              <a:gd name="connsiteX3" fmla="*/ 67079 w 2800371"/>
              <a:gd name="connsiteY3" fmla="*/ 1306299 h 1456023"/>
              <a:gd name="connsiteX4" fmla="*/ 102384 w 2800371"/>
              <a:gd name="connsiteY4" fmla="*/ 1320421 h 1456023"/>
              <a:gd name="connsiteX5" fmla="*/ 123567 w 2800371"/>
              <a:gd name="connsiteY5" fmla="*/ 1334543 h 1456023"/>
              <a:gd name="connsiteX6" fmla="*/ 165933 w 2800371"/>
              <a:gd name="connsiteY6" fmla="*/ 1331013 h 1456023"/>
              <a:gd name="connsiteX7" fmla="*/ 194177 w 2800371"/>
              <a:gd name="connsiteY7" fmla="*/ 1316891 h 1456023"/>
              <a:gd name="connsiteX8" fmla="*/ 208299 w 2800371"/>
              <a:gd name="connsiteY8" fmla="*/ 1313360 h 1456023"/>
              <a:gd name="connsiteX9" fmla="*/ 240074 w 2800371"/>
              <a:gd name="connsiteY9" fmla="*/ 1306299 h 1456023"/>
              <a:gd name="connsiteX10" fmla="*/ 275379 w 2800371"/>
              <a:gd name="connsiteY10" fmla="*/ 1309830 h 1456023"/>
              <a:gd name="connsiteX11" fmla="*/ 293031 w 2800371"/>
              <a:gd name="connsiteY11" fmla="*/ 1316891 h 1456023"/>
              <a:gd name="connsiteX12" fmla="*/ 310684 w 2800371"/>
              <a:gd name="connsiteY12" fmla="*/ 1309830 h 1456023"/>
              <a:gd name="connsiteX13" fmla="*/ 353050 w 2800371"/>
              <a:gd name="connsiteY13" fmla="*/ 1302769 h 1456023"/>
              <a:gd name="connsiteX14" fmla="*/ 427190 w 2800371"/>
              <a:gd name="connsiteY14" fmla="*/ 1313360 h 1456023"/>
              <a:gd name="connsiteX15" fmla="*/ 451904 w 2800371"/>
              <a:gd name="connsiteY15" fmla="*/ 1320421 h 1456023"/>
              <a:gd name="connsiteX16" fmla="*/ 554289 w 2800371"/>
              <a:gd name="connsiteY16" fmla="*/ 1309830 h 1456023"/>
              <a:gd name="connsiteX17" fmla="*/ 586063 w 2800371"/>
              <a:gd name="connsiteY17" fmla="*/ 1285116 h 1456023"/>
              <a:gd name="connsiteX18" fmla="*/ 617838 w 2800371"/>
              <a:gd name="connsiteY18" fmla="*/ 1260403 h 1456023"/>
              <a:gd name="connsiteX19" fmla="*/ 631960 w 2800371"/>
              <a:gd name="connsiteY19" fmla="*/ 1235689 h 1456023"/>
              <a:gd name="connsiteX20" fmla="*/ 649612 w 2800371"/>
              <a:gd name="connsiteY20" fmla="*/ 1214506 h 1456023"/>
              <a:gd name="connsiteX21" fmla="*/ 670795 w 2800371"/>
              <a:gd name="connsiteY21" fmla="*/ 1207445 h 1456023"/>
              <a:gd name="connsiteX22" fmla="*/ 720222 w 2800371"/>
              <a:gd name="connsiteY22" fmla="*/ 1218037 h 1456023"/>
              <a:gd name="connsiteX23" fmla="*/ 741405 w 2800371"/>
              <a:gd name="connsiteY23" fmla="*/ 1242750 h 1456023"/>
              <a:gd name="connsiteX24" fmla="*/ 751997 w 2800371"/>
              <a:gd name="connsiteY24" fmla="*/ 1249811 h 1456023"/>
              <a:gd name="connsiteX25" fmla="*/ 882625 w 2800371"/>
              <a:gd name="connsiteY25" fmla="*/ 1260403 h 1456023"/>
              <a:gd name="connsiteX26" fmla="*/ 914400 w 2800371"/>
              <a:gd name="connsiteY26" fmla="*/ 1295708 h 1456023"/>
              <a:gd name="connsiteX27" fmla="*/ 935583 w 2800371"/>
              <a:gd name="connsiteY27" fmla="*/ 1306299 h 1456023"/>
              <a:gd name="connsiteX28" fmla="*/ 963827 w 2800371"/>
              <a:gd name="connsiteY28" fmla="*/ 1313360 h 1456023"/>
              <a:gd name="connsiteX29" fmla="*/ 1016784 w 2800371"/>
              <a:gd name="connsiteY29" fmla="*/ 1239220 h 1456023"/>
              <a:gd name="connsiteX30" fmla="*/ 1073272 w 2800371"/>
              <a:gd name="connsiteY30" fmla="*/ 1182732 h 1456023"/>
              <a:gd name="connsiteX31" fmla="*/ 1105047 w 2800371"/>
              <a:gd name="connsiteY31" fmla="*/ 1172140 h 1456023"/>
              <a:gd name="connsiteX32" fmla="*/ 1154474 w 2800371"/>
              <a:gd name="connsiteY32" fmla="*/ 1175671 h 1456023"/>
              <a:gd name="connsiteX33" fmla="*/ 1179187 w 2800371"/>
              <a:gd name="connsiteY33" fmla="*/ 1196854 h 1456023"/>
              <a:gd name="connsiteX34" fmla="*/ 1193309 w 2800371"/>
              <a:gd name="connsiteY34" fmla="*/ 1207445 h 1456023"/>
              <a:gd name="connsiteX35" fmla="*/ 1218023 w 2800371"/>
              <a:gd name="connsiteY35" fmla="*/ 1225098 h 1456023"/>
              <a:gd name="connsiteX36" fmla="*/ 1228614 w 2800371"/>
              <a:gd name="connsiteY36" fmla="*/ 1242750 h 1456023"/>
              <a:gd name="connsiteX37" fmla="*/ 1232145 w 2800371"/>
              <a:gd name="connsiteY37" fmla="*/ 1253342 h 1456023"/>
              <a:gd name="connsiteX38" fmla="*/ 1253328 w 2800371"/>
              <a:gd name="connsiteY38" fmla="*/ 1274525 h 1456023"/>
              <a:gd name="connsiteX39" fmla="*/ 1299224 w 2800371"/>
              <a:gd name="connsiteY39" fmla="*/ 1263933 h 1456023"/>
              <a:gd name="connsiteX40" fmla="*/ 1313346 w 2800371"/>
              <a:gd name="connsiteY40" fmla="*/ 1239220 h 1456023"/>
              <a:gd name="connsiteX41" fmla="*/ 1327468 w 2800371"/>
              <a:gd name="connsiteY41" fmla="*/ 1218037 h 1456023"/>
              <a:gd name="connsiteX42" fmla="*/ 1338060 w 2800371"/>
              <a:gd name="connsiteY42" fmla="*/ 1200384 h 1456023"/>
              <a:gd name="connsiteX43" fmla="*/ 1348651 w 2800371"/>
              <a:gd name="connsiteY43" fmla="*/ 1165079 h 1456023"/>
              <a:gd name="connsiteX44" fmla="*/ 1355713 w 2800371"/>
              <a:gd name="connsiteY44" fmla="*/ 1150957 h 1456023"/>
              <a:gd name="connsiteX45" fmla="*/ 1398079 w 2800371"/>
              <a:gd name="connsiteY45" fmla="*/ 1052103 h 1456023"/>
              <a:gd name="connsiteX46" fmla="*/ 1419262 w 2800371"/>
              <a:gd name="connsiteY46" fmla="*/ 1030920 h 1456023"/>
              <a:gd name="connsiteX47" fmla="*/ 1443975 w 2800371"/>
              <a:gd name="connsiteY47" fmla="*/ 935597 h 1456023"/>
              <a:gd name="connsiteX48" fmla="*/ 1454567 w 2800371"/>
              <a:gd name="connsiteY48" fmla="*/ 907353 h 1456023"/>
              <a:gd name="connsiteX49" fmla="*/ 1461628 w 2800371"/>
              <a:gd name="connsiteY49" fmla="*/ 886170 h 1456023"/>
              <a:gd name="connsiteX50" fmla="*/ 1475750 w 2800371"/>
              <a:gd name="connsiteY50" fmla="*/ 850865 h 1456023"/>
              <a:gd name="connsiteX51" fmla="*/ 1500463 w 2800371"/>
              <a:gd name="connsiteY51" fmla="*/ 801438 h 1456023"/>
              <a:gd name="connsiteX52" fmla="*/ 1571073 w 2800371"/>
              <a:gd name="connsiteY52" fmla="*/ 610791 h 1456023"/>
              <a:gd name="connsiteX53" fmla="*/ 1613439 w 2800371"/>
              <a:gd name="connsiteY53" fmla="*/ 300106 h 1456023"/>
              <a:gd name="connsiteX54" fmla="*/ 1627561 w 2800371"/>
              <a:gd name="connsiteY54" fmla="*/ 225966 h 1456023"/>
              <a:gd name="connsiteX55" fmla="*/ 1631092 w 2800371"/>
              <a:gd name="connsiteY55" fmla="*/ 151825 h 1456023"/>
              <a:gd name="connsiteX56" fmla="*/ 1666397 w 2800371"/>
              <a:gd name="connsiteY56" fmla="*/ 84746 h 1456023"/>
              <a:gd name="connsiteX57" fmla="*/ 1673458 w 2800371"/>
              <a:gd name="connsiteY57" fmla="*/ 63563 h 1456023"/>
              <a:gd name="connsiteX58" fmla="*/ 1676988 w 2800371"/>
              <a:gd name="connsiteY58" fmla="*/ 52971 h 1456023"/>
              <a:gd name="connsiteX59" fmla="*/ 1691110 w 2800371"/>
              <a:gd name="connsiteY59" fmla="*/ 24727 h 1456023"/>
              <a:gd name="connsiteX60" fmla="*/ 1698171 w 2800371"/>
              <a:gd name="connsiteY60" fmla="*/ 14136 h 1456023"/>
              <a:gd name="connsiteX61" fmla="*/ 1729946 w 2800371"/>
              <a:gd name="connsiteY61" fmla="*/ 17666 h 1456023"/>
              <a:gd name="connsiteX62" fmla="*/ 1765251 w 2800371"/>
              <a:gd name="connsiteY62" fmla="*/ 24727 h 1456023"/>
              <a:gd name="connsiteX63" fmla="*/ 1821739 w 2800371"/>
              <a:gd name="connsiteY63" fmla="*/ 28258 h 1456023"/>
              <a:gd name="connsiteX64" fmla="*/ 1864105 w 2800371"/>
              <a:gd name="connsiteY64" fmla="*/ 24727 h 1456023"/>
              <a:gd name="connsiteX65" fmla="*/ 1874696 w 2800371"/>
              <a:gd name="connsiteY65" fmla="*/ 21197 h 1456023"/>
              <a:gd name="connsiteX66" fmla="*/ 1966489 w 2800371"/>
              <a:gd name="connsiteY66" fmla="*/ 17666 h 1456023"/>
              <a:gd name="connsiteX67" fmla="*/ 2308948 w 2800371"/>
              <a:gd name="connsiteY67" fmla="*/ 7075 h 1456023"/>
              <a:gd name="connsiteX68" fmla="*/ 2372497 w 2800371"/>
              <a:gd name="connsiteY68" fmla="*/ 7075 h 1456023"/>
              <a:gd name="connsiteX69" fmla="*/ 2393680 w 2800371"/>
              <a:gd name="connsiteY69" fmla="*/ 14136 h 1456023"/>
              <a:gd name="connsiteX70" fmla="*/ 2404272 w 2800371"/>
              <a:gd name="connsiteY70" fmla="*/ 77685 h 1456023"/>
              <a:gd name="connsiteX71" fmla="*/ 2464290 w 2800371"/>
              <a:gd name="connsiteY71" fmla="*/ 296576 h 1456023"/>
              <a:gd name="connsiteX72" fmla="*/ 2489004 w 2800371"/>
              <a:gd name="connsiteY72" fmla="*/ 533119 h 1456023"/>
              <a:gd name="connsiteX73" fmla="*/ 2517248 w 2800371"/>
              <a:gd name="connsiteY73" fmla="*/ 593138 h 1456023"/>
              <a:gd name="connsiteX74" fmla="*/ 2559614 w 2800371"/>
              <a:gd name="connsiteY74" fmla="*/ 716706 h 1456023"/>
              <a:gd name="connsiteX75" fmla="*/ 2626693 w 2800371"/>
              <a:gd name="connsiteY75" fmla="*/ 836743 h 1456023"/>
              <a:gd name="connsiteX76" fmla="*/ 2686712 w 2800371"/>
              <a:gd name="connsiteY76" fmla="*/ 967371 h 1456023"/>
              <a:gd name="connsiteX77" fmla="*/ 2697303 w 2800371"/>
              <a:gd name="connsiteY77" fmla="*/ 977963 h 1456023"/>
              <a:gd name="connsiteX78" fmla="*/ 2704364 w 2800371"/>
              <a:gd name="connsiteY78" fmla="*/ 988554 h 1456023"/>
              <a:gd name="connsiteX79" fmla="*/ 2729078 w 2800371"/>
              <a:gd name="connsiteY79" fmla="*/ 1002676 h 1456023"/>
              <a:gd name="connsiteX80" fmla="*/ 2743200 w 2800371"/>
              <a:gd name="connsiteY80" fmla="*/ 1016798 h 1456023"/>
              <a:gd name="connsiteX81" fmla="*/ 2789096 w 2800371"/>
              <a:gd name="connsiteY81" fmla="*/ 1027390 h 1456023"/>
              <a:gd name="connsiteX82" fmla="*/ 2792627 w 2800371"/>
              <a:gd name="connsiteY82" fmla="*/ 1327482 h 1456023"/>
              <a:gd name="connsiteX83" fmla="*/ 2760852 w 2800371"/>
              <a:gd name="connsiteY83" fmla="*/ 1454580 h 1456023"/>
              <a:gd name="connsiteX84" fmla="*/ 2058282 w 2800371"/>
              <a:gd name="connsiteY84" fmla="*/ 1387501 h 1456023"/>
              <a:gd name="connsiteX85" fmla="*/ 529575 w 2800371"/>
              <a:gd name="connsiteY85" fmla="*/ 1147427 h 1456023"/>
              <a:gd name="connsiteX86" fmla="*/ 342458 w 2800371"/>
              <a:gd name="connsiteY86" fmla="*/ 1415745 h 1456023"/>
              <a:gd name="connsiteX87" fmla="*/ 172994 w 2800371"/>
              <a:gd name="connsiteY87" fmla="*/ 1313360 h 1456023"/>
              <a:gd name="connsiteX88" fmla="*/ 141220 w 2800371"/>
              <a:gd name="connsiteY88" fmla="*/ 1341604 h 1456023"/>
              <a:gd name="connsiteX89" fmla="*/ 95323 w 2800371"/>
              <a:gd name="connsiteY89" fmla="*/ 1359257 h 1456023"/>
              <a:gd name="connsiteX90" fmla="*/ 45896 w 2800371"/>
              <a:gd name="connsiteY90" fmla="*/ 1405153 h 1456023"/>
              <a:gd name="connsiteX91" fmla="*/ 31774 w 2800371"/>
              <a:gd name="connsiteY91" fmla="*/ 1408684 h 1456023"/>
              <a:gd name="connsiteX92" fmla="*/ 10591 w 2800371"/>
              <a:gd name="connsiteY92" fmla="*/ 1415745 h 1456023"/>
              <a:gd name="connsiteX93" fmla="*/ 3530 w 2800371"/>
              <a:gd name="connsiteY93" fmla="*/ 1433397 h 1456023"/>
              <a:gd name="connsiteX94" fmla="*/ 0 w 2800371"/>
              <a:gd name="connsiteY94" fmla="*/ 1454580 h 1456023"/>
              <a:gd name="connsiteX95" fmla="*/ 7061 w 2800371"/>
              <a:gd name="connsiteY95" fmla="*/ 1359257 h 1456023"/>
              <a:gd name="connsiteX96" fmla="*/ 7061 w 2800371"/>
              <a:gd name="connsiteY96" fmla="*/ 1331013 h 1456023"/>
              <a:gd name="connsiteX0" fmla="*/ 7061 w 2800371"/>
              <a:gd name="connsiteY0" fmla="*/ 1331013 h 1456023"/>
              <a:gd name="connsiteX1" fmla="*/ 7061 w 2800371"/>
              <a:gd name="connsiteY1" fmla="*/ 1331013 h 1456023"/>
              <a:gd name="connsiteX2" fmla="*/ 52957 w 2800371"/>
              <a:gd name="connsiteY2" fmla="*/ 1309830 h 1456023"/>
              <a:gd name="connsiteX3" fmla="*/ 67079 w 2800371"/>
              <a:gd name="connsiteY3" fmla="*/ 1306299 h 1456023"/>
              <a:gd name="connsiteX4" fmla="*/ 102384 w 2800371"/>
              <a:gd name="connsiteY4" fmla="*/ 1320421 h 1456023"/>
              <a:gd name="connsiteX5" fmla="*/ 123567 w 2800371"/>
              <a:gd name="connsiteY5" fmla="*/ 1334543 h 1456023"/>
              <a:gd name="connsiteX6" fmla="*/ 165933 w 2800371"/>
              <a:gd name="connsiteY6" fmla="*/ 1331013 h 1456023"/>
              <a:gd name="connsiteX7" fmla="*/ 194177 w 2800371"/>
              <a:gd name="connsiteY7" fmla="*/ 1316891 h 1456023"/>
              <a:gd name="connsiteX8" fmla="*/ 208299 w 2800371"/>
              <a:gd name="connsiteY8" fmla="*/ 1313360 h 1456023"/>
              <a:gd name="connsiteX9" fmla="*/ 240074 w 2800371"/>
              <a:gd name="connsiteY9" fmla="*/ 1306299 h 1456023"/>
              <a:gd name="connsiteX10" fmla="*/ 275379 w 2800371"/>
              <a:gd name="connsiteY10" fmla="*/ 1309830 h 1456023"/>
              <a:gd name="connsiteX11" fmla="*/ 293031 w 2800371"/>
              <a:gd name="connsiteY11" fmla="*/ 1316891 h 1456023"/>
              <a:gd name="connsiteX12" fmla="*/ 310684 w 2800371"/>
              <a:gd name="connsiteY12" fmla="*/ 1309830 h 1456023"/>
              <a:gd name="connsiteX13" fmla="*/ 353050 w 2800371"/>
              <a:gd name="connsiteY13" fmla="*/ 1302769 h 1456023"/>
              <a:gd name="connsiteX14" fmla="*/ 427190 w 2800371"/>
              <a:gd name="connsiteY14" fmla="*/ 1313360 h 1456023"/>
              <a:gd name="connsiteX15" fmla="*/ 451904 w 2800371"/>
              <a:gd name="connsiteY15" fmla="*/ 1320421 h 1456023"/>
              <a:gd name="connsiteX16" fmla="*/ 554289 w 2800371"/>
              <a:gd name="connsiteY16" fmla="*/ 1309830 h 1456023"/>
              <a:gd name="connsiteX17" fmla="*/ 586063 w 2800371"/>
              <a:gd name="connsiteY17" fmla="*/ 1285116 h 1456023"/>
              <a:gd name="connsiteX18" fmla="*/ 617838 w 2800371"/>
              <a:gd name="connsiteY18" fmla="*/ 1260403 h 1456023"/>
              <a:gd name="connsiteX19" fmla="*/ 631960 w 2800371"/>
              <a:gd name="connsiteY19" fmla="*/ 1235689 h 1456023"/>
              <a:gd name="connsiteX20" fmla="*/ 649612 w 2800371"/>
              <a:gd name="connsiteY20" fmla="*/ 1214506 h 1456023"/>
              <a:gd name="connsiteX21" fmla="*/ 670795 w 2800371"/>
              <a:gd name="connsiteY21" fmla="*/ 1207445 h 1456023"/>
              <a:gd name="connsiteX22" fmla="*/ 720222 w 2800371"/>
              <a:gd name="connsiteY22" fmla="*/ 1218037 h 1456023"/>
              <a:gd name="connsiteX23" fmla="*/ 741405 w 2800371"/>
              <a:gd name="connsiteY23" fmla="*/ 1242750 h 1456023"/>
              <a:gd name="connsiteX24" fmla="*/ 751997 w 2800371"/>
              <a:gd name="connsiteY24" fmla="*/ 1249811 h 1456023"/>
              <a:gd name="connsiteX25" fmla="*/ 882625 w 2800371"/>
              <a:gd name="connsiteY25" fmla="*/ 1260403 h 1456023"/>
              <a:gd name="connsiteX26" fmla="*/ 914400 w 2800371"/>
              <a:gd name="connsiteY26" fmla="*/ 1295708 h 1456023"/>
              <a:gd name="connsiteX27" fmla="*/ 935583 w 2800371"/>
              <a:gd name="connsiteY27" fmla="*/ 1306299 h 1456023"/>
              <a:gd name="connsiteX28" fmla="*/ 963827 w 2800371"/>
              <a:gd name="connsiteY28" fmla="*/ 1313360 h 1456023"/>
              <a:gd name="connsiteX29" fmla="*/ 1016784 w 2800371"/>
              <a:gd name="connsiteY29" fmla="*/ 1239220 h 1456023"/>
              <a:gd name="connsiteX30" fmla="*/ 1073272 w 2800371"/>
              <a:gd name="connsiteY30" fmla="*/ 1182732 h 1456023"/>
              <a:gd name="connsiteX31" fmla="*/ 1105047 w 2800371"/>
              <a:gd name="connsiteY31" fmla="*/ 1172140 h 1456023"/>
              <a:gd name="connsiteX32" fmla="*/ 1154474 w 2800371"/>
              <a:gd name="connsiteY32" fmla="*/ 1175671 h 1456023"/>
              <a:gd name="connsiteX33" fmla="*/ 1179187 w 2800371"/>
              <a:gd name="connsiteY33" fmla="*/ 1196854 h 1456023"/>
              <a:gd name="connsiteX34" fmla="*/ 1193309 w 2800371"/>
              <a:gd name="connsiteY34" fmla="*/ 1207445 h 1456023"/>
              <a:gd name="connsiteX35" fmla="*/ 1218023 w 2800371"/>
              <a:gd name="connsiteY35" fmla="*/ 1225098 h 1456023"/>
              <a:gd name="connsiteX36" fmla="*/ 1228614 w 2800371"/>
              <a:gd name="connsiteY36" fmla="*/ 1242750 h 1456023"/>
              <a:gd name="connsiteX37" fmla="*/ 1232145 w 2800371"/>
              <a:gd name="connsiteY37" fmla="*/ 1253342 h 1456023"/>
              <a:gd name="connsiteX38" fmla="*/ 1253328 w 2800371"/>
              <a:gd name="connsiteY38" fmla="*/ 1274525 h 1456023"/>
              <a:gd name="connsiteX39" fmla="*/ 1299224 w 2800371"/>
              <a:gd name="connsiteY39" fmla="*/ 1263933 h 1456023"/>
              <a:gd name="connsiteX40" fmla="*/ 1313346 w 2800371"/>
              <a:gd name="connsiteY40" fmla="*/ 1239220 h 1456023"/>
              <a:gd name="connsiteX41" fmla="*/ 1327468 w 2800371"/>
              <a:gd name="connsiteY41" fmla="*/ 1218037 h 1456023"/>
              <a:gd name="connsiteX42" fmla="*/ 1338060 w 2800371"/>
              <a:gd name="connsiteY42" fmla="*/ 1200384 h 1456023"/>
              <a:gd name="connsiteX43" fmla="*/ 1348651 w 2800371"/>
              <a:gd name="connsiteY43" fmla="*/ 1165079 h 1456023"/>
              <a:gd name="connsiteX44" fmla="*/ 1355713 w 2800371"/>
              <a:gd name="connsiteY44" fmla="*/ 1150957 h 1456023"/>
              <a:gd name="connsiteX45" fmla="*/ 1398079 w 2800371"/>
              <a:gd name="connsiteY45" fmla="*/ 1052103 h 1456023"/>
              <a:gd name="connsiteX46" fmla="*/ 1419262 w 2800371"/>
              <a:gd name="connsiteY46" fmla="*/ 1030920 h 1456023"/>
              <a:gd name="connsiteX47" fmla="*/ 1443975 w 2800371"/>
              <a:gd name="connsiteY47" fmla="*/ 935597 h 1456023"/>
              <a:gd name="connsiteX48" fmla="*/ 1454567 w 2800371"/>
              <a:gd name="connsiteY48" fmla="*/ 907353 h 1456023"/>
              <a:gd name="connsiteX49" fmla="*/ 1461628 w 2800371"/>
              <a:gd name="connsiteY49" fmla="*/ 886170 h 1456023"/>
              <a:gd name="connsiteX50" fmla="*/ 1475750 w 2800371"/>
              <a:gd name="connsiteY50" fmla="*/ 850865 h 1456023"/>
              <a:gd name="connsiteX51" fmla="*/ 1500463 w 2800371"/>
              <a:gd name="connsiteY51" fmla="*/ 801438 h 1456023"/>
              <a:gd name="connsiteX52" fmla="*/ 1571073 w 2800371"/>
              <a:gd name="connsiteY52" fmla="*/ 610791 h 1456023"/>
              <a:gd name="connsiteX53" fmla="*/ 1613439 w 2800371"/>
              <a:gd name="connsiteY53" fmla="*/ 300106 h 1456023"/>
              <a:gd name="connsiteX54" fmla="*/ 1627561 w 2800371"/>
              <a:gd name="connsiteY54" fmla="*/ 225966 h 1456023"/>
              <a:gd name="connsiteX55" fmla="*/ 1631092 w 2800371"/>
              <a:gd name="connsiteY55" fmla="*/ 151825 h 1456023"/>
              <a:gd name="connsiteX56" fmla="*/ 1666397 w 2800371"/>
              <a:gd name="connsiteY56" fmla="*/ 84746 h 1456023"/>
              <a:gd name="connsiteX57" fmla="*/ 1673458 w 2800371"/>
              <a:gd name="connsiteY57" fmla="*/ 63563 h 1456023"/>
              <a:gd name="connsiteX58" fmla="*/ 1676988 w 2800371"/>
              <a:gd name="connsiteY58" fmla="*/ 52971 h 1456023"/>
              <a:gd name="connsiteX59" fmla="*/ 1691110 w 2800371"/>
              <a:gd name="connsiteY59" fmla="*/ 24727 h 1456023"/>
              <a:gd name="connsiteX60" fmla="*/ 1698171 w 2800371"/>
              <a:gd name="connsiteY60" fmla="*/ 14136 h 1456023"/>
              <a:gd name="connsiteX61" fmla="*/ 1729946 w 2800371"/>
              <a:gd name="connsiteY61" fmla="*/ 17666 h 1456023"/>
              <a:gd name="connsiteX62" fmla="*/ 1765251 w 2800371"/>
              <a:gd name="connsiteY62" fmla="*/ 24727 h 1456023"/>
              <a:gd name="connsiteX63" fmla="*/ 1821739 w 2800371"/>
              <a:gd name="connsiteY63" fmla="*/ 28258 h 1456023"/>
              <a:gd name="connsiteX64" fmla="*/ 1864105 w 2800371"/>
              <a:gd name="connsiteY64" fmla="*/ 24727 h 1456023"/>
              <a:gd name="connsiteX65" fmla="*/ 1874696 w 2800371"/>
              <a:gd name="connsiteY65" fmla="*/ 21197 h 1456023"/>
              <a:gd name="connsiteX66" fmla="*/ 1966489 w 2800371"/>
              <a:gd name="connsiteY66" fmla="*/ 17666 h 1456023"/>
              <a:gd name="connsiteX67" fmla="*/ 2308948 w 2800371"/>
              <a:gd name="connsiteY67" fmla="*/ 7075 h 1456023"/>
              <a:gd name="connsiteX68" fmla="*/ 2372497 w 2800371"/>
              <a:gd name="connsiteY68" fmla="*/ 7075 h 1456023"/>
              <a:gd name="connsiteX69" fmla="*/ 2393680 w 2800371"/>
              <a:gd name="connsiteY69" fmla="*/ 14136 h 1456023"/>
              <a:gd name="connsiteX70" fmla="*/ 2404272 w 2800371"/>
              <a:gd name="connsiteY70" fmla="*/ 77685 h 1456023"/>
              <a:gd name="connsiteX71" fmla="*/ 2464290 w 2800371"/>
              <a:gd name="connsiteY71" fmla="*/ 296576 h 1456023"/>
              <a:gd name="connsiteX72" fmla="*/ 2489004 w 2800371"/>
              <a:gd name="connsiteY72" fmla="*/ 533119 h 1456023"/>
              <a:gd name="connsiteX73" fmla="*/ 2517248 w 2800371"/>
              <a:gd name="connsiteY73" fmla="*/ 593138 h 1456023"/>
              <a:gd name="connsiteX74" fmla="*/ 2559614 w 2800371"/>
              <a:gd name="connsiteY74" fmla="*/ 716706 h 1456023"/>
              <a:gd name="connsiteX75" fmla="*/ 2626693 w 2800371"/>
              <a:gd name="connsiteY75" fmla="*/ 836743 h 1456023"/>
              <a:gd name="connsiteX76" fmla="*/ 2686712 w 2800371"/>
              <a:gd name="connsiteY76" fmla="*/ 967371 h 1456023"/>
              <a:gd name="connsiteX77" fmla="*/ 2697303 w 2800371"/>
              <a:gd name="connsiteY77" fmla="*/ 977963 h 1456023"/>
              <a:gd name="connsiteX78" fmla="*/ 2704364 w 2800371"/>
              <a:gd name="connsiteY78" fmla="*/ 988554 h 1456023"/>
              <a:gd name="connsiteX79" fmla="*/ 2729078 w 2800371"/>
              <a:gd name="connsiteY79" fmla="*/ 1002676 h 1456023"/>
              <a:gd name="connsiteX80" fmla="*/ 2743200 w 2800371"/>
              <a:gd name="connsiteY80" fmla="*/ 1016798 h 1456023"/>
              <a:gd name="connsiteX81" fmla="*/ 2789096 w 2800371"/>
              <a:gd name="connsiteY81" fmla="*/ 1027390 h 1456023"/>
              <a:gd name="connsiteX82" fmla="*/ 2792627 w 2800371"/>
              <a:gd name="connsiteY82" fmla="*/ 1327482 h 1456023"/>
              <a:gd name="connsiteX83" fmla="*/ 2760852 w 2800371"/>
              <a:gd name="connsiteY83" fmla="*/ 1454580 h 1456023"/>
              <a:gd name="connsiteX84" fmla="*/ 2058282 w 2800371"/>
              <a:gd name="connsiteY84" fmla="*/ 1387501 h 1456023"/>
              <a:gd name="connsiteX85" fmla="*/ 571941 w 2800371"/>
              <a:gd name="connsiteY85" fmla="*/ 1454581 h 1456023"/>
              <a:gd name="connsiteX86" fmla="*/ 342458 w 2800371"/>
              <a:gd name="connsiteY86" fmla="*/ 1415745 h 1456023"/>
              <a:gd name="connsiteX87" fmla="*/ 172994 w 2800371"/>
              <a:gd name="connsiteY87" fmla="*/ 1313360 h 1456023"/>
              <a:gd name="connsiteX88" fmla="*/ 141220 w 2800371"/>
              <a:gd name="connsiteY88" fmla="*/ 1341604 h 1456023"/>
              <a:gd name="connsiteX89" fmla="*/ 95323 w 2800371"/>
              <a:gd name="connsiteY89" fmla="*/ 1359257 h 1456023"/>
              <a:gd name="connsiteX90" fmla="*/ 45896 w 2800371"/>
              <a:gd name="connsiteY90" fmla="*/ 1405153 h 1456023"/>
              <a:gd name="connsiteX91" fmla="*/ 31774 w 2800371"/>
              <a:gd name="connsiteY91" fmla="*/ 1408684 h 1456023"/>
              <a:gd name="connsiteX92" fmla="*/ 10591 w 2800371"/>
              <a:gd name="connsiteY92" fmla="*/ 1415745 h 1456023"/>
              <a:gd name="connsiteX93" fmla="*/ 3530 w 2800371"/>
              <a:gd name="connsiteY93" fmla="*/ 1433397 h 1456023"/>
              <a:gd name="connsiteX94" fmla="*/ 0 w 2800371"/>
              <a:gd name="connsiteY94" fmla="*/ 1454580 h 1456023"/>
              <a:gd name="connsiteX95" fmla="*/ 7061 w 2800371"/>
              <a:gd name="connsiteY95" fmla="*/ 1359257 h 1456023"/>
              <a:gd name="connsiteX96" fmla="*/ 7061 w 2800371"/>
              <a:gd name="connsiteY96" fmla="*/ 1331013 h 1456023"/>
              <a:gd name="connsiteX0" fmla="*/ 7061 w 2800371"/>
              <a:gd name="connsiteY0" fmla="*/ 1331013 h 1458111"/>
              <a:gd name="connsiteX1" fmla="*/ 7061 w 2800371"/>
              <a:gd name="connsiteY1" fmla="*/ 1331013 h 1458111"/>
              <a:gd name="connsiteX2" fmla="*/ 52957 w 2800371"/>
              <a:gd name="connsiteY2" fmla="*/ 1309830 h 1458111"/>
              <a:gd name="connsiteX3" fmla="*/ 67079 w 2800371"/>
              <a:gd name="connsiteY3" fmla="*/ 1306299 h 1458111"/>
              <a:gd name="connsiteX4" fmla="*/ 102384 w 2800371"/>
              <a:gd name="connsiteY4" fmla="*/ 1320421 h 1458111"/>
              <a:gd name="connsiteX5" fmla="*/ 123567 w 2800371"/>
              <a:gd name="connsiteY5" fmla="*/ 1334543 h 1458111"/>
              <a:gd name="connsiteX6" fmla="*/ 165933 w 2800371"/>
              <a:gd name="connsiteY6" fmla="*/ 1331013 h 1458111"/>
              <a:gd name="connsiteX7" fmla="*/ 194177 w 2800371"/>
              <a:gd name="connsiteY7" fmla="*/ 1316891 h 1458111"/>
              <a:gd name="connsiteX8" fmla="*/ 208299 w 2800371"/>
              <a:gd name="connsiteY8" fmla="*/ 1313360 h 1458111"/>
              <a:gd name="connsiteX9" fmla="*/ 240074 w 2800371"/>
              <a:gd name="connsiteY9" fmla="*/ 1306299 h 1458111"/>
              <a:gd name="connsiteX10" fmla="*/ 275379 w 2800371"/>
              <a:gd name="connsiteY10" fmla="*/ 1309830 h 1458111"/>
              <a:gd name="connsiteX11" fmla="*/ 293031 w 2800371"/>
              <a:gd name="connsiteY11" fmla="*/ 1316891 h 1458111"/>
              <a:gd name="connsiteX12" fmla="*/ 310684 w 2800371"/>
              <a:gd name="connsiteY12" fmla="*/ 1309830 h 1458111"/>
              <a:gd name="connsiteX13" fmla="*/ 353050 w 2800371"/>
              <a:gd name="connsiteY13" fmla="*/ 1302769 h 1458111"/>
              <a:gd name="connsiteX14" fmla="*/ 427190 w 2800371"/>
              <a:gd name="connsiteY14" fmla="*/ 1313360 h 1458111"/>
              <a:gd name="connsiteX15" fmla="*/ 451904 w 2800371"/>
              <a:gd name="connsiteY15" fmla="*/ 1320421 h 1458111"/>
              <a:gd name="connsiteX16" fmla="*/ 554289 w 2800371"/>
              <a:gd name="connsiteY16" fmla="*/ 1309830 h 1458111"/>
              <a:gd name="connsiteX17" fmla="*/ 586063 w 2800371"/>
              <a:gd name="connsiteY17" fmla="*/ 1285116 h 1458111"/>
              <a:gd name="connsiteX18" fmla="*/ 617838 w 2800371"/>
              <a:gd name="connsiteY18" fmla="*/ 1260403 h 1458111"/>
              <a:gd name="connsiteX19" fmla="*/ 631960 w 2800371"/>
              <a:gd name="connsiteY19" fmla="*/ 1235689 h 1458111"/>
              <a:gd name="connsiteX20" fmla="*/ 649612 w 2800371"/>
              <a:gd name="connsiteY20" fmla="*/ 1214506 h 1458111"/>
              <a:gd name="connsiteX21" fmla="*/ 670795 w 2800371"/>
              <a:gd name="connsiteY21" fmla="*/ 1207445 h 1458111"/>
              <a:gd name="connsiteX22" fmla="*/ 720222 w 2800371"/>
              <a:gd name="connsiteY22" fmla="*/ 1218037 h 1458111"/>
              <a:gd name="connsiteX23" fmla="*/ 741405 w 2800371"/>
              <a:gd name="connsiteY23" fmla="*/ 1242750 h 1458111"/>
              <a:gd name="connsiteX24" fmla="*/ 751997 w 2800371"/>
              <a:gd name="connsiteY24" fmla="*/ 1249811 h 1458111"/>
              <a:gd name="connsiteX25" fmla="*/ 882625 w 2800371"/>
              <a:gd name="connsiteY25" fmla="*/ 1260403 h 1458111"/>
              <a:gd name="connsiteX26" fmla="*/ 914400 w 2800371"/>
              <a:gd name="connsiteY26" fmla="*/ 1295708 h 1458111"/>
              <a:gd name="connsiteX27" fmla="*/ 935583 w 2800371"/>
              <a:gd name="connsiteY27" fmla="*/ 1306299 h 1458111"/>
              <a:gd name="connsiteX28" fmla="*/ 963827 w 2800371"/>
              <a:gd name="connsiteY28" fmla="*/ 1313360 h 1458111"/>
              <a:gd name="connsiteX29" fmla="*/ 1016784 w 2800371"/>
              <a:gd name="connsiteY29" fmla="*/ 1239220 h 1458111"/>
              <a:gd name="connsiteX30" fmla="*/ 1073272 w 2800371"/>
              <a:gd name="connsiteY30" fmla="*/ 1182732 h 1458111"/>
              <a:gd name="connsiteX31" fmla="*/ 1105047 w 2800371"/>
              <a:gd name="connsiteY31" fmla="*/ 1172140 h 1458111"/>
              <a:gd name="connsiteX32" fmla="*/ 1154474 w 2800371"/>
              <a:gd name="connsiteY32" fmla="*/ 1175671 h 1458111"/>
              <a:gd name="connsiteX33" fmla="*/ 1179187 w 2800371"/>
              <a:gd name="connsiteY33" fmla="*/ 1196854 h 1458111"/>
              <a:gd name="connsiteX34" fmla="*/ 1193309 w 2800371"/>
              <a:gd name="connsiteY34" fmla="*/ 1207445 h 1458111"/>
              <a:gd name="connsiteX35" fmla="*/ 1218023 w 2800371"/>
              <a:gd name="connsiteY35" fmla="*/ 1225098 h 1458111"/>
              <a:gd name="connsiteX36" fmla="*/ 1228614 w 2800371"/>
              <a:gd name="connsiteY36" fmla="*/ 1242750 h 1458111"/>
              <a:gd name="connsiteX37" fmla="*/ 1232145 w 2800371"/>
              <a:gd name="connsiteY37" fmla="*/ 1253342 h 1458111"/>
              <a:gd name="connsiteX38" fmla="*/ 1253328 w 2800371"/>
              <a:gd name="connsiteY38" fmla="*/ 1274525 h 1458111"/>
              <a:gd name="connsiteX39" fmla="*/ 1299224 w 2800371"/>
              <a:gd name="connsiteY39" fmla="*/ 1263933 h 1458111"/>
              <a:gd name="connsiteX40" fmla="*/ 1313346 w 2800371"/>
              <a:gd name="connsiteY40" fmla="*/ 1239220 h 1458111"/>
              <a:gd name="connsiteX41" fmla="*/ 1327468 w 2800371"/>
              <a:gd name="connsiteY41" fmla="*/ 1218037 h 1458111"/>
              <a:gd name="connsiteX42" fmla="*/ 1338060 w 2800371"/>
              <a:gd name="connsiteY42" fmla="*/ 1200384 h 1458111"/>
              <a:gd name="connsiteX43" fmla="*/ 1348651 w 2800371"/>
              <a:gd name="connsiteY43" fmla="*/ 1165079 h 1458111"/>
              <a:gd name="connsiteX44" fmla="*/ 1355713 w 2800371"/>
              <a:gd name="connsiteY44" fmla="*/ 1150957 h 1458111"/>
              <a:gd name="connsiteX45" fmla="*/ 1398079 w 2800371"/>
              <a:gd name="connsiteY45" fmla="*/ 1052103 h 1458111"/>
              <a:gd name="connsiteX46" fmla="*/ 1419262 w 2800371"/>
              <a:gd name="connsiteY46" fmla="*/ 1030920 h 1458111"/>
              <a:gd name="connsiteX47" fmla="*/ 1443975 w 2800371"/>
              <a:gd name="connsiteY47" fmla="*/ 935597 h 1458111"/>
              <a:gd name="connsiteX48" fmla="*/ 1454567 w 2800371"/>
              <a:gd name="connsiteY48" fmla="*/ 907353 h 1458111"/>
              <a:gd name="connsiteX49" fmla="*/ 1461628 w 2800371"/>
              <a:gd name="connsiteY49" fmla="*/ 886170 h 1458111"/>
              <a:gd name="connsiteX50" fmla="*/ 1475750 w 2800371"/>
              <a:gd name="connsiteY50" fmla="*/ 850865 h 1458111"/>
              <a:gd name="connsiteX51" fmla="*/ 1500463 w 2800371"/>
              <a:gd name="connsiteY51" fmla="*/ 801438 h 1458111"/>
              <a:gd name="connsiteX52" fmla="*/ 1571073 w 2800371"/>
              <a:gd name="connsiteY52" fmla="*/ 610791 h 1458111"/>
              <a:gd name="connsiteX53" fmla="*/ 1613439 w 2800371"/>
              <a:gd name="connsiteY53" fmla="*/ 300106 h 1458111"/>
              <a:gd name="connsiteX54" fmla="*/ 1627561 w 2800371"/>
              <a:gd name="connsiteY54" fmla="*/ 225966 h 1458111"/>
              <a:gd name="connsiteX55" fmla="*/ 1631092 w 2800371"/>
              <a:gd name="connsiteY55" fmla="*/ 151825 h 1458111"/>
              <a:gd name="connsiteX56" fmla="*/ 1666397 w 2800371"/>
              <a:gd name="connsiteY56" fmla="*/ 84746 h 1458111"/>
              <a:gd name="connsiteX57" fmla="*/ 1673458 w 2800371"/>
              <a:gd name="connsiteY57" fmla="*/ 63563 h 1458111"/>
              <a:gd name="connsiteX58" fmla="*/ 1676988 w 2800371"/>
              <a:gd name="connsiteY58" fmla="*/ 52971 h 1458111"/>
              <a:gd name="connsiteX59" fmla="*/ 1691110 w 2800371"/>
              <a:gd name="connsiteY59" fmla="*/ 24727 h 1458111"/>
              <a:gd name="connsiteX60" fmla="*/ 1698171 w 2800371"/>
              <a:gd name="connsiteY60" fmla="*/ 14136 h 1458111"/>
              <a:gd name="connsiteX61" fmla="*/ 1729946 w 2800371"/>
              <a:gd name="connsiteY61" fmla="*/ 17666 h 1458111"/>
              <a:gd name="connsiteX62" fmla="*/ 1765251 w 2800371"/>
              <a:gd name="connsiteY62" fmla="*/ 24727 h 1458111"/>
              <a:gd name="connsiteX63" fmla="*/ 1821739 w 2800371"/>
              <a:gd name="connsiteY63" fmla="*/ 28258 h 1458111"/>
              <a:gd name="connsiteX64" fmla="*/ 1864105 w 2800371"/>
              <a:gd name="connsiteY64" fmla="*/ 24727 h 1458111"/>
              <a:gd name="connsiteX65" fmla="*/ 1874696 w 2800371"/>
              <a:gd name="connsiteY65" fmla="*/ 21197 h 1458111"/>
              <a:gd name="connsiteX66" fmla="*/ 1966489 w 2800371"/>
              <a:gd name="connsiteY66" fmla="*/ 17666 h 1458111"/>
              <a:gd name="connsiteX67" fmla="*/ 2308948 w 2800371"/>
              <a:gd name="connsiteY67" fmla="*/ 7075 h 1458111"/>
              <a:gd name="connsiteX68" fmla="*/ 2372497 w 2800371"/>
              <a:gd name="connsiteY68" fmla="*/ 7075 h 1458111"/>
              <a:gd name="connsiteX69" fmla="*/ 2393680 w 2800371"/>
              <a:gd name="connsiteY69" fmla="*/ 14136 h 1458111"/>
              <a:gd name="connsiteX70" fmla="*/ 2404272 w 2800371"/>
              <a:gd name="connsiteY70" fmla="*/ 77685 h 1458111"/>
              <a:gd name="connsiteX71" fmla="*/ 2464290 w 2800371"/>
              <a:gd name="connsiteY71" fmla="*/ 296576 h 1458111"/>
              <a:gd name="connsiteX72" fmla="*/ 2489004 w 2800371"/>
              <a:gd name="connsiteY72" fmla="*/ 533119 h 1458111"/>
              <a:gd name="connsiteX73" fmla="*/ 2517248 w 2800371"/>
              <a:gd name="connsiteY73" fmla="*/ 593138 h 1458111"/>
              <a:gd name="connsiteX74" fmla="*/ 2559614 w 2800371"/>
              <a:gd name="connsiteY74" fmla="*/ 716706 h 1458111"/>
              <a:gd name="connsiteX75" fmla="*/ 2626693 w 2800371"/>
              <a:gd name="connsiteY75" fmla="*/ 836743 h 1458111"/>
              <a:gd name="connsiteX76" fmla="*/ 2686712 w 2800371"/>
              <a:gd name="connsiteY76" fmla="*/ 967371 h 1458111"/>
              <a:gd name="connsiteX77" fmla="*/ 2697303 w 2800371"/>
              <a:gd name="connsiteY77" fmla="*/ 977963 h 1458111"/>
              <a:gd name="connsiteX78" fmla="*/ 2704364 w 2800371"/>
              <a:gd name="connsiteY78" fmla="*/ 988554 h 1458111"/>
              <a:gd name="connsiteX79" fmla="*/ 2729078 w 2800371"/>
              <a:gd name="connsiteY79" fmla="*/ 1002676 h 1458111"/>
              <a:gd name="connsiteX80" fmla="*/ 2743200 w 2800371"/>
              <a:gd name="connsiteY80" fmla="*/ 1016798 h 1458111"/>
              <a:gd name="connsiteX81" fmla="*/ 2789096 w 2800371"/>
              <a:gd name="connsiteY81" fmla="*/ 1027390 h 1458111"/>
              <a:gd name="connsiteX82" fmla="*/ 2792627 w 2800371"/>
              <a:gd name="connsiteY82" fmla="*/ 1327482 h 1458111"/>
              <a:gd name="connsiteX83" fmla="*/ 2760852 w 2800371"/>
              <a:gd name="connsiteY83" fmla="*/ 1454580 h 1458111"/>
              <a:gd name="connsiteX84" fmla="*/ 2068874 w 2800371"/>
              <a:gd name="connsiteY84" fmla="*/ 1458111 h 1458111"/>
              <a:gd name="connsiteX85" fmla="*/ 571941 w 2800371"/>
              <a:gd name="connsiteY85" fmla="*/ 1454581 h 1458111"/>
              <a:gd name="connsiteX86" fmla="*/ 342458 w 2800371"/>
              <a:gd name="connsiteY86" fmla="*/ 1415745 h 1458111"/>
              <a:gd name="connsiteX87" fmla="*/ 172994 w 2800371"/>
              <a:gd name="connsiteY87" fmla="*/ 1313360 h 1458111"/>
              <a:gd name="connsiteX88" fmla="*/ 141220 w 2800371"/>
              <a:gd name="connsiteY88" fmla="*/ 1341604 h 1458111"/>
              <a:gd name="connsiteX89" fmla="*/ 95323 w 2800371"/>
              <a:gd name="connsiteY89" fmla="*/ 1359257 h 1458111"/>
              <a:gd name="connsiteX90" fmla="*/ 45896 w 2800371"/>
              <a:gd name="connsiteY90" fmla="*/ 1405153 h 1458111"/>
              <a:gd name="connsiteX91" fmla="*/ 31774 w 2800371"/>
              <a:gd name="connsiteY91" fmla="*/ 1408684 h 1458111"/>
              <a:gd name="connsiteX92" fmla="*/ 10591 w 2800371"/>
              <a:gd name="connsiteY92" fmla="*/ 1415745 h 1458111"/>
              <a:gd name="connsiteX93" fmla="*/ 3530 w 2800371"/>
              <a:gd name="connsiteY93" fmla="*/ 1433397 h 1458111"/>
              <a:gd name="connsiteX94" fmla="*/ 0 w 2800371"/>
              <a:gd name="connsiteY94" fmla="*/ 1454580 h 1458111"/>
              <a:gd name="connsiteX95" fmla="*/ 7061 w 2800371"/>
              <a:gd name="connsiteY95" fmla="*/ 1359257 h 1458111"/>
              <a:gd name="connsiteX96" fmla="*/ 7061 w 2800371"/>
              <a:gd name="connsiteY96" fmla="*/ 1331013 h 1458111"/>
              <a:gd name="connsiteX0" fmla="*/ 7061 w 2800371"/>
              <a:gd name="connsiteY0" fmla="*/ 1331013 h 1467729"/>
              <a:gd name="connsiteX1" fmla="*/ 7061 w 2800371"/>
              <a:gd name="connsiteY1" fmla="*/ 1331013 h 1467729"/>
              <a:gd name="connsiteX2" fmla="*/ 52957 w 2800371"/>
              <a:gd name="connsiteY2" fmla="*/ 1309830 h 1467729"/>
              <a:gd name="connsiteX3" fmla="*/ 67079 w 2800371"/>
              <a:gd name="connsiteY3" fmla="*/ 1306299 h 1467729"/>
              <a:gd name="connsiteX4" fmla="*/ 102384 w 2800371"/>
              <a:gd name="connsiteY4" fmla="*/ 1320421 h 1467729"/>
              <a:gd name="connsiteX5" fmla="*/ 123567 w 2800371"/>
              <a:gd name="connsiteY5" fmla="*/ 1334543 h 1467729"/>
              <a:gd name="connsiteX6" fmla="*/ 165933 w 2800371"/>
              <a:gd name="connsiteY6" fmla="*/ 1331013 h 1467729"/>
              <a:gd name="connsiteX7" fmla="*/ 194177 w 2800371"/>
              <a:gd name="connsiteY7" fmla="*/ 1316891 h 1467729"/>
              <a:gd name="connsiteX8" fmla="*/ 208299 w 2800371"/>
              <a:gd name="connsiteY8" fmla="*/ 1313360 h 1467729"/>
              <a:gd name="connsiteX9" fmla="*/ 240074 w 2800371"/>
              <a:gd name="connsiteY9" fmla="*/ 1306299 h 1467729"/>
              <a:gd name="connsiteX10" fmla="*/ 275379 w 2800371"/>
              <a:gd name="connsiteY10" fmla="*/ 1309830 h 1467729"/>
              <a:gd name="connsiteX11" fmla="*/ 293031 w 2800371"/>
              <a:gd name="connsiteY11" fmla="*/ 1316891 h 1467729"/>
              <a:gd name="connsiteX12" fmla="*/ 310684 w 2800371"/>
              <a:gd name="connsiteY12" fmla="*/ 1309830 h 1467729"/>
              <a:gd name="connsiteX13" fmla="*/ 353050 w 2800371"/>
              <a:gd name="connsiteY13" fmla="*/ 1302769 h 1467729"/>
              <a:gd name="connsiteX14" fmla="*/ 427190 w 2800371"/>
              <a:gd name="connsiteY14" fmla="*/ 1313360 h 1467729"/>
              <a:gd name="connsiteX15" fmla="*/ 451904 w 2800371"/>
              <a:gd name="connsiteY15" fmla="*/ 1320421 h 1467729"/>
              <a:gd name="connsiteX16" fmla="*/ 554289 w 2800371"/>
              <a:gd name="connsiteY16" fmla="*/ 1309830 h 1467729"/>
              <a:gd name="connsiteX17" fmla="*/ 586063 w 2800371"/>
              <a:gd name="connsiteY17" fmla="*/ 1285116 h 1467729"/>
              <a:gd name="connsiteX18" fmla="*/ 617838 w 2800371"/>
              <a:gd name="connsiteY18" fmla="*/ 1260403 h 1467729"/>
              <a:gd name="connsiteX19" fmla="*/ 631960 w 2800371"/>
              <a:gd name="connsiteY19" fmla="*/ 1235689 h 1467729"/>
              <a:gd name="connsiteX20" fmla="*/ 649612 w 2800371"/>
              <a:gd name="connsiteY20" fmla="*/ 1214506 h 1467729"/>
              <a:gd name="connsiteX21" fmla="*/ 670795 w 2800371"/>
              <a:gd name="connsiteY21" fmla="*/ 1207445 h 1467729"/>
              <a:gd name="connsiteX22" fmla="*/ 720222 w 2800371"/>
              <a:gd name="connsiteY22" fmla="*/ 1218037 h 1467729"/>
              <a:gd name="connsiteX23" fmla="*/ 741405 w 2800371"/>
              <a:gd name="connsiteY23" fmla="*/ 1242750 h 1467729"/>
              <a:gd name="connsiteX24" fmla="*/ 751997 w 2800371"/>
              <a:gd name="connsiteY24" fmla="*/ 1249811 h 1467729"/>
              <a:gd name="connsiteX25" fmla="*/ 882625 w 2800371"/>
              <a:gd name="connsiteY25" fmla="*/ 1260403 h 1467729"/>
              <a:gd name="connsiteX26" fmla="*/ 914400 w 2800371"/>
              <a:gd name="connsiteY26" fmla="*/ 1295708 h 1467729"/>
              <a:gd name="connsiteX27" fmla="*/ 935583 w 2800371"/>
              <a:gd name="connsiteY27" fmla="*/ 1306299 h 1467729"/>
              <a:gd name="connsiteX28" fmla="*/ 963827 w 2800371"/>
              <a:gd name="connsiteY28" fmla="*/ 1313360 h 1467729"/>
              <a:gd name="connsiteX29" fmla="*/ 1016784 w 2800371"/>
              <a:gd name="connsiteY29" fmla="*/ 1239220 h 1467729"/>
              <a:gd name="connsiteX30" fmla="*/ 1073272 w 2800371"/>
              <a:gd name="connsiteY30" fmla="*/ 1182732 h 1467729"/>
              <a:gd name="connsiteX31" fmla="*/ 1105047 w 2800371"/>
              <a:gd name="connsiteY31" fmla="*/ 1172140 h 1467729"/>
              <a:gd name="connsiteX32" fmla="*/ 1154474 w 2800371"/>
              <a:gd name="connsiteY32" fmla="*/ 1175671 h 1467729"/>
              <a:gd name="connsiteX33" fmla="*/ 1179187 w 2800371"/>
              <a:gd name="connsiteY33" fmla="*/ 1196854 h 1467729"/>
              <a:gd name="connsiteX34" fmla="*/ 1193309 w 2800371"/>
              <a:gd name="connsiteY34" fmla="*/ 1207445 h 1467729"/>
              <a:gd name="connsiteX35" fmla="*/ 1218023 w 2800371"/>
              <a:gd name="connsiteY35" fmla="*/ 1225098 h 1467729"/>
              <a:gd name="connsiteX36" fmla="*/ 1228614 w 2800371"/>
              <a:gd name="connsiteY36" fmla="*/ 1242750 h 1467729"/>
              <a:gd name="connsiteX37" fmla="*/ 1232145 w 2800371"/>
              <a:gd name="connsiteY37" fmla="*/ 1253342 h 1467729"/>
              <a:gd name="connsiteX38" fmla="*/ 1253328 w 2800371"/>
              <a:gd name="connsiteY38" fmla="*/ 1274525 h 1467729"/>
              <a:gd name="connsiteX39" fmla="*/ 1299224 w 2800371"/>
              <a:gd name="connsiteY39" fmla="*/ 1263933 h 1467729"/>
              <a:gd name="connsiteX40" fmla="*/ 1313346 w 2800371"/>
              <a:gd name="connsiteY40" fmla="*/ 1239220 h 1467729"/>
              <a:gd name="connsiteX41" fmla="*/ 1327468 w 2800371"/>
              <a:gd name="connsiteY41" fmla="*/ 1218037 h 1467729"/>
              <a:gd name="connsiteX42" fmla="*/ 1338060 w 2800371"/>
              <a:gd name="connsiteY42" fmla="*/ 1200384 h 1467729"/>
              <a:gd name="connsiteX43" fmla="*/ 1348651 w 2800371"/>
              <a:gd name="connsiteY43" fmla="*/ 1165079 h 1467729"/>
              <a:gd name="connsiteX44" fmla="*/ 1355713 w 2800371"/>
              <a:gd name="connsiteY44" fmla="*/ 1150957 h 1467729"/>
              <a:gd name="connsiteX45" fmla="*/ 1398079 w 2800371"/>
              <a:gd name="connsiteY45" fmla="*/ 1052103 h 1467729"/>
              <a:gd name="connsiteX46" fmla="*/ 1419262 w 2800371"/>
              <a:gd name="connsiteY46" fmla="*/ 1030920 h 1467729"/>
              <a:gd name="connsiteX47" fmla="*/ 1443975 w 2800371"/>
              <a:gd name="connsiteY47" fmla="*/ 935597 h 1467729"/>
              <a:gd name="connsiteX48" fmla="*/ 1454567 w 2800371"/>
              <a:gd name="connsiteY48" fmla="*/ 907353 h 1467729"/>
              <a:gd name="connsiteX49" fmla="*/ 1461628 w 2800371"/>
              <a:gd name="connsiteY49" fmla="*/ 886170 h 1467729"/>
              <a:gd name="connsiteX50" fmla="*/ 1475750 w 2800371"/>
              <a:gd name="connsiteY50" fmla="*/ 850865 h 1467729"/>
              <a:gd name="connsiteX51" fmla="*/ 1500463 w 2800371"/>
              <a:gd name="connsiteY51" fmla="*/ 801438 h 1467729"/>
              <a:gd name="connsiteX52" fmla="*/ 1571073 w 2800371"/>
              <a:gd name="connsiteY52" fmla="*/ 610791 h 1467729"/>
              <a:gd name="connsiteX53" fmla="*/ 1613439 w 2800371"/>
              <a:gd name="connsiteY53" fmla="*/ 300106 h 1467729"/>
              <a:gd name="connsiteX54" fmla="*/ 1627561 w 2800371"/>
              <a:gd name="connsiteY54" fmla="*/ 225966 h 1467729"/>
              <a:gd name="connsiteX55" fmla="*/ 1631092 w 2800371"/>
              <a:gd name="connsiteY55" fmla="*/ 151825 h 1467729"/>
              <a:gd name="connsiteX56" fmla="*/ 1666397 w 2800371"/>
              <a:gd name="connsiteY56" fmla="*/ 84746 h 1467729"/>
              <a:gd name="connsiteX57" fmla="*/ 1673458 w 2800371"/>
              <a:gd name="connsiteY57" fmla="*/ 63563 h 1467729"/>
              <a:gd name="connsiteX58" fmla="*/ 1676988 w 2800371"/>
              <a:gd name="connsiteY58" fmla="*/ 52971 h 1467729"/>
              <a:gd name="connsiteX59" fmla="*/ 1691110 w 2800371"/>
              <a:gd name="connsiteY59" fmla="*/ 24727 h 1467729"/>
              <a:gd name="connsiteX60" fmla="*/ 1698171 w 2800371"/>
              <a:gd name="connsiteY60" fmla="*/ 14136 h 1467729"/>
              <a:gd name="connsiteX61" fmla="*/ 1729946 w 2800371"/>
              <a:gd name="connsiteY61" fmla="*/ 17666 h 1467729"/>
              <a:gd name="connsiteX62" fmla="*/ 1765251 w 2800371"/>
              <a:gd name="connsiteY62" fmla="*/ 24727 h 1467729"/>
              <a:gd name="connsiteX63" fmla="*/ 1821739 w 2800371"/>
              <a:gd name="connsiteY63" fmla="*/ 28258 h 1467729"/>
              <a:gd name="connsiteX64" fmla="*/ 1864105 w 2800371"/>
              <a:gd name="connsiteY64" fmla="*/ 24727 h 1467729"/>
              <a:gd name="connsiteX65" fmla="*/ 1874696 w 2800371"/>
              <a:gd name="connsiteY65" fmla="*/ 21197 h 1467729"/>
              <a:gd name="connsiteX66" fmla="*/ 1966489 w 2800371"/>
              <a:gd name="connsiteY66" fmla="*/ 17666 h 1467729"/>
              <a:gd name="connsiteX67" fmla="*/ 2308948 w 2800371"/>
              <a:gd name="connsiteY67" fmla="*/ 7075 h 1467729"/>
              <a:gd name="connsiteX68" fmla="*/ 2372497 w 2800371"/>
              <a:gd name="connsiteY68" fmla="*/ 7075 h 1467729"/>
              <a:gd name="connsiteX69" fmla="*/ 2393680 w 2800371"/>
              <a:gd name="connsiteY69" fmla="*/ 14136 h 1467729"/>
              <a:gd name="connsiteX70" fmla="*/ 2404272 w 2800371"/>
              <a:gd name="connsiteY70" fmla="*/ 77685 h 1467729"/>
              <a:gd name="connsiteX71" fmla="*/ 2464290 w 2800371"/>
              <a:gd name="connsiteY71" fmla="*/ 296576 h 1467729"/>
              <a:gd name="connsiteX72" fmla="*/ 2489004 w 2800371"/>
              <a:gd name="connsiteY72" fmla="*/ 533119 h 1467729"/>
              <a:gd name="connsiteX73" fmla="*/ 2517248 w 2800371"/>
              <a:gd name="connsiteY73" fmla="*/ 593138 h 1467729"/>
              <a:gd name="connsiteX74" fmla="*/ 2559614 w 2800371"/>
              <a:gd name="connsiteY74" fmla="*/ 716706 h 1467729"/>
              <a:gd name="connsiteX75" fmla="*/ 2626693 w 2800371"/>
              <a:gd name="connsiteY75" fmla="*/ 836743 h 1467729"/>
              <a:gd name="connsiteX76" fmla="*/ 2686712 w 2800371"/>
              <a:gd name="connsiteY76" fmla="*/ 967371 h 1467729"/>
              <a:gd name="connsiteX77" fmla="*/ 2697303 w 2800371"/>
              <a:gd name="connsiteY77" fmla="*/ 977963 h 1467729"/>
              <a:gd name="connsiteX78" fmla="*/ 2704364 w 2800371"/>
              <a:gd name="connsiteY78" fmla="*/ 988554 h 1467729"/>
              <a:gd name="connsiteX79" fmla="*/ 2729078 w 2800371"/>
              <a:gd name="connsiteY79" fmla="*/ 1002676 h 1467729"/>
              <a:gd name="connsiteX80" fmla="*/ 2743200 w 2800371"/>
              <a:gd name="connsiteY80" fmla="*/ 1016798 h 1467729"/>
              <a:gd name="connsiteX81" fmla="*/ 2789096 w 2800371"/>
              <a:gd name="connsiteY81" fmla="*/ 1027390 h 1467729"/>
              <a:gd name="connsiteX82" fmla="*/ 2792627 w 2800371"/>
              <a:gd name="connsiteY82" fmla="*/ 1327482 h 1467729"/>
              <a:gd name="connsiteX83" fmla="*/ 2760852 w 2800371"/>
              <a:gd name="connsiteY83" fmla="*/ 1454580 h 1467729"/>
              <a:gd name="connsiteX84" fmla="*/ 2068874 w 2800371"/>
              <a:gd name="connsiteY84" fmla="*/ 1458111 h 1467729"/>
              <a:gd name="connsiteX85" fmla="*/ 571941 w 2800371"/>
              <a:gd name="connsiteY85" fmla="*/ 1454581 h 1467729"/>
              <a:gd name="connsiteX86" fmla="*/ 289501 w 2800371"/>
              <a:gd name="connsiteY86" fmla="*/ 1458111 h 1467729"/>
              <a:gd name="connsiteX87" fmla="*/ 172994 w 2800371"/>
              <a:gd name="connsiteY87" fmla="*/ 1313360 h 1467729"/>
              <a:gd name="connsiteX88" fmla="*/ 141220 w 2800371"/>
              <a:gd name="connsiteY88" fmla="*/ 1341604 h 1467729"/>
              <a:gd name="connsiteX89" fmla="*/ 95323 w 2800371"/>
              <a:gd name="connsiteY89" fmla="*/ 1359257 h 1467729"/>
              <a:gd name="connsiteX90" fmla="*/ 45896 w 2800371"/>
              <a:gd name="connsiteY90" fmla="*/ 1405153 h 1467729"/>
              <a:gd name="connsiteX91" fmla="*/ 31774 w 2800371"/>
              <a:gd name="connsiteY91" fmla="*/ 1408684 h 1467729"/>
              <a:gd name="connsiteX92" fmla="*/ 10591 w 2800371"/>
              <a:gd name="connsiteY92" fmla="*/ 1415745 h 1467729"/>
              <a:gd name="connsiteX93" fmla="*/ 3530 w 2800371"/>
              <a:gd name="connsiteY93" fmla="*/ 1433397 h 1467729"/>
              <a:gd name="connsiteX94" fmla="*/ 0 w 2800371"/>
              <a:gd name="connsiteY94" fmla="*/ 1454580 h 1467729"/>
              <a:gd name="connsiteX95" fmla="*/ 7061 w 2800371"/>
              <a:gd name="connsiteY95" fmla="*/ 1359257 h 1467729"/>
              <a:gd name="connsiteX96" fmla="*/ 7061 w 2800371"/>
              <a:gd name="connsiteY96" fmla="*/ 1331013 h 1467729"/>
              <a:gd name="connsiteX0" fmla="*/ 7061 w 2800371"/>
              <a:gd name="connsiteY0" fmla="*/ 1331013 h 1464231"/>
              <a:gd name="connsiteX1" fmla="*/ 7061 w 2800371"/>
              <a:gd name="connsiteY1" fmla="*/ 1331013 h 1464231"/>
              <a:gd name="connsiteX2" fmla="*/ 52957 w 2800371"/>
              <a:gd name="connsiteY2" fmla="*/ 1309830 h 1464231"/>
              <a:gd name="connsiteX3" fmla="*/ 67079 w 2800371"/>
              <a:gd name="connsiteY3" fmla="*/ 1306299 h 1464231"/>
              <a:gd name="connsiteX4" fmla="*/ 102384 w 2800371"/>
              <a:gd name="connsiteY4" fmla="*/ 1320421 h 1464231"/>
              <a:gd name="connsiteX5" fmla="*/ 123567 w 2800371"/>
              <a:gd name="connsiteY5" fmla="*/ 1334543 h 1464231"/>
              <a:gd name="connsiteX6" fmla="*/ 165933 w 2800371"/>
              <a:gd name="connsiteY6" fmla="*/ 1331013 h 1464231"/>
              <a:gd name="connsiteX7" fmla="*/ 194177 w 2800371"/>
              <a:gd name="connsiteY7" fmla="*/ 1316891 h 1464231"/>
              <a:gd name="connsiteX8" fmla="*/ 208299 w 2800371"/>
              <a:gd name="connsiteY8" fmla="*/ 1313360 h 1464231"/>
              <a:gd name="connsiteX9" fmla="*/ 240074 w 2800371"/>
              <a:gd name="connsiteY9" fmla="*/ 1306299 h 1464231"/>
              <a:gd name="connsiteX10" fmla="*/ 275379 w 2800371"/>
              <a:gd name="connsiteY10" fmla="*/ 1309830 h 1464231"/>
              <a:gd name="connsiteX11" fmla="*/ 293031 w 2800371"/>
              <a:gd name="connsiteY11" fmla="*/ 1316891 h 1464231"/>
              <a:gd name="connsiteX12" fmla="*/ 310684 w 2800371"/>
              <a:gd name="connsiteY12" fmla="*/ 1309830 h 1464231"/>
              <a:gd name="connsiteX13" fmla="*/ 353050 w 2800371"/>
              <a:gd name="connsiteY13" fmla="*/ 1302769 h 1464231"/>
              <a:gd name="connsiteX14" fmla="*/ 427190 w 2800371"/>
              <a:gd name="connsiteY14" fmla="*/ 1313360 h 1464231"/>
              <a:gd name="connsiteX15" fmla="*/ 451904 w 2800371"/>
              <a:gd name="connsiteY15" fmla="*/ 1320421 h 1464231"/>
              <a:gd name="connsiteX16" fmla="*/ 554289 w 2800371"/>
              <a:gd name="connsiteY16" fmla="*/ 1309830 h 1464231"/>
              <a:gd name="connsiteX17" fmla="*/ 586063 w 2800371"/>
              <a:gd name="connsiteY17" fmla="*/ 1285116 h 1464231"/>
              <a:gd name="connsiteX18" fmla="*/ 617838 w 2800371"/>
              <a:gd name="connsiteY18" fmla="*/ 1260403 h 1464231"/>
              <a:gd name="connsiteX19" fmla="*/ 631960 w 2800371"/>
              <a:gd name="connsiteY19" fmla="*/ 1235689 h 1464231"/>
              <a:gd name="connsiteX20" fmla="*/ 649612 w 2800371"/>
              <a:gd name="connsiteY20" fmla="*/ 1214506 h 1464231"/>
              <a:gd name="connsiteX21" fmla="*/ 670795 w 2800371"/>
              <a:gd name="connsiteY21" fmla="*/ 1207445 h 1464231"/>
              <a:gd name="connsiteX22" fmla="*/ 720222 w 2800371"/>
              <a:gd name="connsiteY22" fmla="*/ 1218037 h 1464231"/>
              <a:gd name="connsiteX23" fmla="*/ 741405 w 2800371"/>
              <a:gd name="connsiteY23" fmla="*/ 1242750 h 1464231"/>
              <a:gd name="connsiteX24" fmla="*/ 751997 w 2800371"/>
              <a:gd name="connsiteY24" fmla="*/ 1249811 h 1464231"/>
              <a:gd name="connsiteX25" fmla="*/ 882625 w 2800371"/>
              <a:gd name="connsiteY25" fmla="*/ 1260403 h 1464231"/>
              <a:gd name="connsiteX26" fmla="*/ 914400 w 2800371"/>
              <a:gd name="connsiteY26" fmla="*/ 1295708 h 1464231"/>
              <a:gd name="connsiteX27" fmla="*/ 935583 w 2800371"/>
              <a:gd name="connsiteY27" fmla="*/ 1306299 h 1464231"/>
              <a:gd name="connsiteX28" fmla="*/ 963827 w 2800371"/>
              <a:gd name="connsiteY28" fmla="*/ 1313360 h 1464231"/>
              <a:gd name="connsiteX29" fmla="*/ 1016784 w 2800371"/>
              <a:gd name="connsiteY29" fmla="*/ 1239220 h 1464231"/>
              <a:gd name="connsiteX30" fmla="*/ 1073272 w 2800371"/>
              <a:gd name="connsiteY30" fmla="*/ 1182732 h 1464231"/>
              <a:gd name="connsiteX31" fmla="*/ 1105047 w 2800371"/>
              <a:gd name="connsiteY31" fmla="*/ 1172140 h 1464231"/>
              <a:gd name="connsiteX32" fmla="*/ 1154474 w 2800371"/>
              <a:gd name="connsiteY32" fmla="*/ 1175671 h 1464231"/>
              <a:gd name="connsiteX33" fmla="*/ 1179187 w 2800371"/>
              <a:gd name="connsiteY33" fmla="*/ 1196854 h 1464231"/>
              <a:gd name="connsiteX34" fmla="*/ 1193309 w 2800371"/>
              <a:gd name="connsiteY34" fmla="*/ 1207445 h 1464231"/>
              <a:gd name="connsiteX35" fmla="*/ 1218023 w 2800371"/>
              <a:gd name="connsiteY35" fmla="*/ 1225098 h 1464231"/>
              <a:gd name="connsiteX36" fmla="*/ 1228614 w 2800371"/>
              <a:gd name="connsiteY36" fmla="*/ 1242750 h 1464231"/>
              <a:gd name="connsiteX37" fmla="*/ 1232145 w 2800371"/>
              <a:gd name="connsiteY37" fmla="*/ 1253342 h 1464231"/>
              <a:gd name="connsiteX38" fmla="*/ 1253328 w 2800371"/>
              <a:gd name="connsiteY38" fmla="*/ 1274525 h 1464231"/>
              <a:gd name="connsiteX39" fmla="*/ 1299224 w 2800371"/>
              <a:gd name="connsiteY39" fmla="*/ 1263933 h 1464231"/>
              <a:gd name="connsiteX40" fmla="*/ 1313346 w 2800371"/>
              <a:gd name="connsiteY40" fmla="*/ 1239220 h 1464231"/>
              <a:gd name="connsiteX41" fmla="*/ 1327468 w 2800371"/>
              <a:gd name="connsiteY41" fmla="*/ 1218037 h 1464231"/>
              <a:gd name="connsiteX42" fmla="*/ 1338060 w 2800371"/>
              <a:gd name="connsiteY42" fmla="*/ 1200384 h 1464231"/>
              <a:gd name="connsiteX43" fmla="*/ 1348651 w 2800371"/>
              <a:gd name="connsiteY43" fmla="*/ 1165079 h 1464231"/>
              <a:gd name="connsiteX44" fmla="*/ 1355713 w 2800371"/>
              <a:gd name="connsiteY44" fmla="*/ 1150957 h 1464231"/>
              <a:gd name="connsiteX45" fmla="*/ 1398079 w 2800371"/>
              <a:gd name="connsiteY45" fmla="*/ 1052103 h 1464231"/>
              <a:gd name="connsiteX46" fmla="*/ 1419262 w 2800371"/>
              <a:gd name="connsiteY46" fmla="*/ 1030920 h 1464231"/>
              <a:gd name="connsiteX47" fmla="*/ 1443975 w 2800371"/>
              <a:gd name="connsiteY47" fmla="*/ 935597 h 1464231"/>
              <a:gd name="connsiteX48" fmla="*/ 1454567 w 2800371"/>
              <a:gd name="connsiteY48" fmla="*/ 907353 h 1464231"/>
              <a:gd name="connsiteX49" fmla="*/ 1461628 w 2800371"/>
              <a:gd name="connsiteY49" fmla="*/ 886170 h 1464231"/>
              <a:gd name="connsiteX50" fmla="*/ 1475750 w 2800371"/>
              <a:gd name="connsiteY50" fmla="*/ 850865 h 1464231"/>
              <a:gd name="connsiteX51" fmla="*/ 1500463 w 2800371"/>
              <a:gd name="connsiteY51" fmla="*/ 801438 h 1464231"/>
              <a:gd name="connsiteX52" fmla="*/ 1571073 w 2800371"/>
              <a:gd name="connsiteY52" fmla="*/ 610791 h 1464231"/>
              <a:gd name="connsiteX53" fmla="*/ 1613439 w 2800371"/>
              <a:gd name="connsiteY53" fmla="*/ 300106 h 1464231"/>
              <a:gd name="connsiteX54" fmla="*/ 1627561 w 2800371"/>
              <a:gd name="connsiteY54" fmla="*/ 225966 h 1464231"/>
              <a:gd name="connsiteX55" fmla="*/ 1631092 w 2800371"/>
              <a:gd name="connsiteY55" fmla="*/ 151825 h 1464231"/>
              <a:gd name="connsiteX56" fmla="*/ 1666397 w 2800371"/>
              <a:gd name="connsiteY56" fmla="*/ 84746 h 1464231"/>
              <a:gd name="connsiteX57" fmla="*/ 1673458 w 2800371"/>
              <a:gd name="connsiteY57" fmla="*/ 63563 h 1464231"/>
              <a:gd name="connsiteX58" fmla="*/ 1676988 w 2800371"/>
              <a:gd name="connsiteY58" fmla="*/ 52971 h 1464231"/>
              <a:gd name="connsiteX59" fmla="*/ 1691110 w 2800371"/>
              <a:gd name="connsiteY59" fmla="*/ 24727 h 1464231"/>
              <a:gd name="connsiteX60" fmla="*/ 1698171 w 2800371"/>
              <a:gd name="connsiteY60" fmla="*/ 14136 h 1464231"/>
              <a:gd name="connsiteX61" fmla="*/ 1729946 w 2800371"/>
              <a:gd name="connsiteY61" fmla="*/ 17666 h 1464231"/>
              <a:gd name="connsiteX62" fmla="*/ 1765251 w 2800371"/>
              <a:gd name="connsiteY62" fmla="*/ 24727 h 1464231"/>
              <a:gd name="connsiteX63" fmla="*/ 1821739 w 2800371"/>
              <a:gd name="connsiteY63" fmla="*/ 28258 h 1464231"/>
              <a:gd name="connsiteX64" fmla="*/ 1864105 w 2800371"/>
              <a:gd name="connsiteY64" fmla="*/ 24727 h 1464231"/>
              <a:gd name="connsiteX65" fmla="*/ 1874696 w 2800371"/>
              <a:gd name="connsiteY65" fmla="*/ 21197 h 1464231"/>
              <a:gd name="connsiteX66" fmla="*/ 1966489 w 2800371"/>
              <a:gd name="connsiteY66" fmla="*/ 17666 h 1464231"/>
              <a:gd name="connsiteX67" fmla="*/ 2308948 w 2800371"/>
              <a:gd name="connsiteY67" fmla="*/ 7075 h 1464231"/>
              <a:gd name="connsiteX68" fmla="*/ 2372497 w 2800371"/>
              <a:gd name="connsiteY68" fmla="*/ 7075 h 1464231"/>
              <a:gd name="connsiteX69" fmla="*/ 2393680 w 2800371"/>
              <a:gd name="connsiteY69" fmla="*/ 14136 h 1464231"/>
              <a:gd name="connsiteX70" fmla="*/ 2404272 w 2800371"/>
              <a:gd name="connsiteY70" fmla="*/ 77685 h 1464231"/>
              <a:gd name="connsiteX71" fmla="*/ 2464290 w 2800371"/>
              <a:gd name="connsiteY71" fmla="*/ 296576 h 1464231"/>
              <a:gd name="connsiteX72" fmla="*/ 2489004 w 2800371"/>
              <a:gd name="connsiteY72" fmla="*/ 533119 h 1464231"/>
              <a:gd name="connsiteX73" fmla="*/ 2517248 w 2800371"/>
              <a:gd name="connsiteY73" fmla="*/ 593138 h 1464231"/>
              <a:gd name="connsiteX74" fmla="*/ 2559614 w 2800371"/>
              <a:gd name="connsiteY74" fmla="*/ 716706 h 1464231"/>
              <a:gd name="connsiteX75" fmla="*/ 2626693 w 2800371"/>
              <a:gd name="connsiteY75" fmla="*/ 836743 h 1464231"/>
              <a:gd name="connsiteX76" fmla="*/ 2686712 w 2800371"/>
              <a:gd name="connsiteY76" fmla="*/ 967371 h 1464231"/>
              <a:gd name="connsiteX77" fmla="*/ 2697303 w 2800371"/>
              <a:gd name="connsiteY77" fmla="*/ 977963 h 1464231"/>
              <a:gd name="connsiteX78" fmla="*/ 2704364 w 2800371"/>
              <a:gd name="connsiteY78" fmla="*/ 988554 h 1464231"/>
              <a:gd name="connsiteX79" fmla="*/ 2729078 w 2800371"/>
              <a:gd name="connsiteY79" fmla="*/ 1002676 h 1464231"/>
              <a:gd name="connsiteX80" fmla="*/ 2743200 w 2800371"/>
              <a:gd name="connsiteY80" fmla="*/ 1016798 h 1464231"/>
              <a:gd name="connsiteX81" fmla="*/ 2789096 w 2800371"/>
              <a:gd name="connsiteY81" fmla="*/ 1027390 h 1464231"/>
              <a:gd name="connsiteX82" fmla="*/ 2792627 w 2800371"/>
              <a:gd name="connsiteY82" fmla="*/ 1327482 h 1464231"/>
              <a:gd name="connsiteX83" fmla="*/ 2760852 w 2800371"/>
              <a:gd name="connsiteY83" fmla="*/ 1454580 h 1464231"/>
              <a:gd name="connsiteX84" fmla="*/ 2068874 w 2800371"/>
              <a:gd name="connsiteY84" fmla="*/ 1458111 h 1464231"/>
              <a:gd name="connsiteX85" fmla="*/ 571941 w 2800371"/>
              <a:gd name="connsiteY85" fmla="*/ 1454581 h 1464231"/>
              <a:gd name="connsiteX86" fmla="*/ 289501 w 2800371"/>
              <a:gd name="connsiteY86" fmla="*/ 1458111 h 1464231"/>
              <a:gd name="connsiteX87" fmla="*/ 151811 w 2800371"/>
              <a:gd name="connsiteY87" fmla="*/ 1454580 h 1464231"/>
              <a:gd name="connsiteX88" fmla="*/ 141220 w 2800371"/>
              <a:gd name="connsiteY88" fmla="*/ 1341604 h 1464231"/>
              <a:gd name="connsiteX89" fmla="*/ 95323 w 2800371"/>
              <a:gd name="connsiteY89" fmla="*/ 1359257 h 1464231"/>
              <a:gd name="connsiteX90" fmla="*/ 45896 w 2800371"/>
              <a:gd name="connsiteY90" fmla="*/ 1405153 h 1464231"/>
              <a:gd name="connsiteX91" fmla="*/ 31774 w 2800371"/>
              <a:gd name="connsiteY91" fmla="*/ 1408684 h 1464231"/>
              <a:gd name="connsiteX92" fmla="*/ 10591 w 2800371"/>
              <a:gd name="connsiteY92" fmla="*/ 1415745 h 1464231"/>
              <a:gd name="connsiteX93" fmla="*/ 3530 w 2800371"/>
              <a:gd name="connsiteY93" fmla="*/ 1433397 h 1464231"/>
              <a:gd name="connsiteX94" fmla="*/ 0 w 2800371"/>
              <a:gd name="connsiteY94" fmla="*/ 1454580 h 1464231"/>
              <a:gd name="connsiteX95" fmla="*/ 7061 w 2800371"/>
              <a:gd name="connsiteY95" fmla="*/ 1359257 h 1464231"/>
              <a:gd name="connsiteX96" fmla="*/ 7061 w 2800371"/>
              <a:gd name="connsiteY96" fmla="*/ 1331013 h 1464231"/>
              <a:gd name="connsiteX0" fmla="*/ 7061 w 2800371"/>
              <a:gd name="connsiteY0" fmla="*/ 1331013 h 1464231"/>
              <a:gd name="connsiteX1" fmla="*/ 7061 w 2800371"/>
              <a:gd name="connsiteY1" fmla="*/ 1331013 h 1464231"/>
              <a:gd name="connsiteX2" fmla="*/ 52957 w 2800371"/>
              <a:gd name="connsiteY2" fmla="*/ 1309830 h 1464231"/>
              <a:gd name="connsiteX3" fmla="*/ 67079 w 2800371"/>
              <a:gd name="connsiteY3" fmla="*/ 1306299 h 1464231"/>
              <a:gd name="connsiteX4" fmla="*/ 102384 w 2800371"/>
              <a:gd name="connsiteY4" fmla="*/ 1320421 h 1464231"/>
              <a:gd name="connsiteX5" fmla="*/ 123567 w 2800371"/>
              <a:gd name="connsiteY5" fmla="*/ 1334543 h 1464231"/>
              <a:gd name="connsiteX6" fmla="*/ 165933 w 2800371"/>
              <a:gd name="connsiteY6" fmla="*/ 1331013 h 1464231"/>
              <a:gd name="connsiteX7" fmla="*/ 194177 w 2800371"/>
              <a:gd name="connsiteY7" fmla="*/ 1316891 h 1464231"/>
              <a:gd name="connsiteX8" fmla="*/ 208299 w 2800371"/>
              <a:gd name="connsiteY8" fmla="*/ 1313360 h 1464231"/>
              <a:gd name="connsiteX9" fmla="*/ 240074 w 2800371"/>
              <a:gd name="connsiteY9" fmla="*/ 1306299 h 1464231"/>
              <a:gd name="connsiteX10" fmla="*/ 275379 w 2800371"/>
              <a:gd name="connsiteY10" fmla="*/ 1309830 h 1464231"/>
              <a:gd name="connsiteX11" fmla="*/ 293031 w 2800371"/>
              <a:gd name="connsiteY11" fmla="*/ 1316891 h 1464231"/>
              <a:gd name="connsiteX12" fmla="*/ 310684 w 2800371"/>
              <a:gd name="connsiteY12" fmla="*/ 1309830 h 1464231"/>
              <a:gd name="connsiteX13" fmla="*/ 353050 w 2800371"/>
              <a:gd name="connsiteY13" fmla="*/ 1302769 h 1464231"/>
              <a:gd name="connsiteX14" fmla="*/ 427190 w 2800371"/>
              <a:gd name="connsiteY14" fmla="*/ 1313360 h 1464231"/>
              <a:gd name="connsiteX15" fmla="*/ 451904 w 2800371"/>
              <a:gd name="connsiteY15" fmla="*/ 1320421 h 1464231"/>
              <a:gd name="connsiteX16" fmla="*/ 554289 w 2800371"/>
              <a:gd name="connsiteY16" fmla="*/ 1309830 h 1464231"/>
              <a:gd name="connsiteX17" fmla="*/ 586063 w 2800371"/>
              <a:gd name="connsiteY17" fmla="*/ 1285116 h 1464231"/>
              <a:gd name="connsiteX18" fmla="*/ 617838 w 2800371"/>
              <a:gd name="connsiteY18" fmla="*/ 1260403 h 1464231"/>
              <a:gd name="connsiteX19" fmla="*/ 631960 w 2800371"/>
              <a:gd name="connsiteY19" fmla="*/ 1235689 h 1464231"/>
              <a:gd name="connsiteX20" fmla="*/ 649612 w 2800371"/>
              <a:gd name="connsiteY20" fmla="*/ 1214506 h 1464231"/>
              <a:gd name="connsiteX21" fmla="*/ 670795 w 2800371"/>
              <a:gd name="connsiteY21" fmla="*/ 1207445 h 1464231"/>
              <a:gd name="connsiteX22" fmla="*/ 720222 w 2800371"/>
              <a:gd name="connsiteY22" fmla="*/ 1218037 h 1464231"/>
              <a:gd name="connsiteX23" fmla="*/ 741405 w 2800371"/>
              <a:gd name="connsiteY23" fmla="*/ 1242750 h 1464231"/>
              <a:gd name="connsiteX24" fmla="*/ 751997 w 2800371"/>
              <a:gd name="connsiteY24" fmla="*/ 1249811 h 1464231"/>
              <a:gd name="connsiteX25" fmla="*/ 882625 w 2800371"/>
              <a:gd name="connsiteY25" fmla="*/ 1260403 h 1464231"/>
              <a:gd name="connsiteX26" fmla="*/ 914400 w 2800371"/>
              <a:gd name="connsiteY26" fmla="*/ 1295708 h 1464231"/>
              <a:gd name="connsiteX27" fmla="*/ 935583 w 2800371"/>
              <a:gd name="connsiteY27" fmla="*/ 1306299 h 1464231"/>
              <a:gd name="connsiteX28" fmla="*/ 963827 w 2800371"/>
              <a:gd name="connsiteY28" fmla="*/ 1313360 h 1464231"/>
              <a:gd name="connsiteX29" fmla="*/ 1016784 w 2800371"/>
              <a:gd name="connsiteY29" fmla="*/ 1239220 h 1464231"/>
              <a:gd name="connsiteX30" fmla="*/ 1073272 w 2800371"/>
              <a:gd name="connsiteY30" fmla="*/ 1182732 h 1464231"/>
              <a:gd name="connsiteX31" fmla="*/ 1105047 w 2800371"/>
              <a:gd name="connsiteY31" fmla="*/ 1172140 h 1464231"/>
              <a:gd name="connsiteX32" fmla="*/ 1154474 w 2800371"/>
              <a:gd name="connsiteY32" fmla="*/ 1175671 h 1464231"/>
              <a:gd name="connsiteX33" fmla="*/ 1179187 w 2800371"/>
              <a:gd name="connsiteY33" fmla="*/ 1196854 h 1464231"/>
              <a:gd name="connsiteX34" fmla="*/ 1193309 w 2800371"/>
              <a:gd name="connsiteY34" fmla="*/ 1207445 h 1464231"/>
              <a:gd name="connsiteX35" fmla="*/ 1218023 w 2800371"/>
              <a:gd name="connsiteY35" fmla="*/ 1225098 h 1464231"/>
              <a:gd name="connsiteX36" fmla="*/ 1228614 w 2800371"/>
              <a:gd name="connsiteY36" fmla="*/ 1242750 h 1464231"/>
              <a:gd name="connsiteX37" fmla="*/ 1232145 w 2800371"/>
              <a:gd name="connsiteY37" fmla="*/ 1253342 h 1464231"/>
              <a:gd name="connsiteX38" fmla="*/ 1253328 w 2800371"/>
              <a:gd name="connsiteY38" fmla="*/ 1274525 h 1464231"/>
              <a:gd name="connsiteX39" fmla="*/ 1299224 w 2800371"/>
              <a:gd name="connsiteY39" fmla="*/ 1263933 h 1464231"/>
              <a:gd name="connsiteX40" fmla="*/ 1313346 w 2800371"/>
              <a:gd name="connsiteY40" fmla="*/ 1239220 h 1464231"/>
              <a:gd name="connsiteX41" fmla="*/ 1327468 w 2800371"/>
              <a:gd name="connsiteY41" fmla="*/ 1218037 h 1464231"/>
              <a:gd name="connsiteX42" fmla="*/ 1338060 w 2800371"/>
              <a:gd name="connsiteY42" fmla="*/ 1200384 h 1464231"/>
              <a:gd name="connsiteX43" fmla="*/ 1348651 w 2800371"/>
              <a:gd name="connsiteY43" fmla="*/ 1165079 h 1464231"/>
              <a:gd name="connsiteX44" fmla="*/ 1355713 w 2800371"/>
              <a:gd name="connsiteY44" fmla="*/ 1150957 h 1464231"/>
              <a:gd name="connsiteX45" fmla="*/ 1398079 w 2800371"/>
              <a:gd name="connsiteY45" fmla="*/ 1052103 h 1464231"/>
              <a:gd name="connsiteX46" fmla="*/ 1419262 w 2800371"/>
              <a:gd name="connsiteY46" fmla="*/ 1030920 h 1464231"/>
              <a:gd name="connsiteX47" fmla="*/ 1443975 w 2800371"/>
              <a:gd name="connsiteY47" fmla="*/ 935597 h 1464231"/>
              <a:gd name="connsiteX48" fmla="*/ 1454567 w 2800371"/>
              <a:gd name="connsiteY48" fmla="*/ 907353 h 1464231"/>
              <a:gd name="connsiteX49" fmla="*/ 1461628 w 2800371"/>
              <a:gd name="connsiteY49" fmla="*/ 886170 h 1464231"/>
              <a:gd name="connsiteX50" fmla="*/ 1475750 w 2800371"/>
              <a:gd name="connsiteY50" fmla="*/ 850865 h 1464231"/>
              <a:gd name="connsiteX51" fmla="*/ 1500463 w 2800371"/>
              <a:gd name="connsiteY51" fmla="*/ 801438 h 1464231"/>
              <a:gd name="connsiteX52" fmla="*/ 1571073 w 2800371"/>
              <a:gd name="connsiteY52" fmla="*/ 610791 h 1464231"/>
              <a:gd name="connsiteX53" fmla="*/ 1613439 w 2800371"/>
              <a:gd name="connsiteY53" fmla="*/ 300106 h 1464231"/>
              <a:gd name="connsiteX54" fmla="*/ 1627561 w 2800371"/>
              <a:gd name="connsiteY54" fmla="*/ 225966 h 1464231"/>
              <a:gd name="connsiteX55" fmla="*/ 1631092 w 2800371"/>
              <a:gd name="connsiteY55" fmla="*/ 151825 h 1464231"/>
              <a:gd name="connsiteX56" fmla="*/ 1666397 w 2800371"/>
              <a:gd name="connsiteY56" fmla="*/ 84746 h 1464231"/>
              <a:gd name="connsiteX57" fmla="*/ 1673458 w 2800371"/>
              <a:gd name="connsiteY57" fmla="*/ 63563 h 1464231"/>
              <a:gd name="connsiteX58" fmla="*/ 1676988 w 2800371"/>
              <a:gd name="connsiteY58" fmla="*/ 52971 h 1464231"/>
              <a:gd name="connsiteX59" fmla="*/ 1691110 w 2800371"/>
              <a:gd name="connsiteY59" fmla="*/ 24727 h 1464231"/>
              <a:gd name="connsiteX60" fmla="*/ 1698171 w 2800371"/>
              <a:gd name="connsiteY60" fmla="*/ 14136 h 1464231"/>
              <a:gd name="connsiteX61" fmla="*/ 1729946 w 2800371"/>
              <a:gd name="connsiteY61" fmla="*/ 17666 h 1464231"/>
              <a:gd name="connsiteX62" fmla="*/ 1765251 w 2800371"/>
              <a:gd name="connsiteY62" fmla="*/ 24727 h 1464231"/>
              <a:gd name="connsiteX63" fmla="*/ 1821739 w 2800371"/>
              <a:gd name="connsiteY63" fmla="*/ 28258 h 1464231"/>
              <a:gd name="connsiteX64" fmla="*/ 1864105 w 2800371"/>
              <a:gd name="connsiteY64" fmla="*/ 24727 h 1464231"/>
              <a:gd name="connsiteX65" fmla="*/ 1874696 w 2800371"/>
              <a:gd name="connsiteY65" fmla="*/ 21197 h 1464231"/>
              <a:gd name="connsiteX66" fmla="*/ 1966489 w 2800371"/>
              <a:gd name="connsiteY66" fmla="*/ 17666 h 1464231"/>
              <a:gd name="connsiteX67" fmla="*/ 2308948 w 2800371"/>
              <a:gd name="connsiteY67" fmla="*/ 7075 h 1464231"/>
              <a:gd name="connsiteX68" fmla="*/ 2372497 w 2800371"/>
              <a:gd name="connsiteY68" fmla="*/ 7075 h 1464231"/>
              <a:gd name="connsiteX69" fmla="*/ 2393680 w 2800371"/>
              <a:gd name="connsiteY69" fmla="*/ 14136 h 1464231"/>
              <a:gd name="connsiteX70" fmla="*/ 2404272 w 2800371"/>
              <a:gd name="connsiteY70" fmla="*/ 77685 h 1464231"/>
              <a:gd name="connsiteX71" fmla="*/ 2464290 w 2800371"/>
              <a:gd name="connsiteY71" fmla="*/ 296576 h 1464231"/>
              <a:gd name="connsiteX72" fmla="*/ 2489004 w 2800371"/>
              <a:gd name="connsiteY72" fmla="*/ 533119 h 1464231"/>
              <a:gd name="connsiteX73" fmla="*/ 2517248 w 2800371"/>
              <a:gd name="connsiteY73" fmla="*/ 593138 h 1464231"/>
              <a:gd name="connsiteX74" fmla="*/ 2559614 w 2800371"/>
              <a:gd name="connsiteY74" fmla="*/ 716706 h 1464231"/>
              <a:gd name="connsiteX75" fmla="*/ 2626693 w 2800371"/>
              <a:gd name="connsiteY75" fmla="*/ 836743 h 1464231"/>
              <a:gd name="connsiteX76" fmla="*/ 2686712 w 2800371"/>
              <a:gd name="connsiteY76" fmla="*/ 967371 h 1464231"/>
              <a:gd name="connsiteX77" fmla="*/ 2697303 w 2800371"/>
              <a:gd name="connsiteY77" fmla="*/ 977963 h 1464231"/>
              <a:gd name="connsiteX78" fmla="*/ 2704364 w 2800371"/>
              <a:gd name="connsiteY78" fmla="*/ 988554 h 1464231"/>
              <a:gd name="connsiteX79" fmla="*/ 2729078 w 2800371"/>
              <a:gd name="connsiteY79" fmla="*/ 1002676 h 1464231"/>
              <a:gd name="connsiteX80" fmla="*/ 2743200 w 2800371"/>
              <a:gd name="connsiteY80" fmla="*/ 1016798 h 1464231"/>
              <a:gd name="connsiteX81" fmla="*/ 2789096 w 2800371"/>
              <a:gd name="connsiteY81" fmla="*/ 1027390 h 1464231"/>
              <a:gd name="connsiteX82" fmla="*/ 2792627 w 2800371"/>
              <a:gd name="connsiteY82" fmla="*/ 1327482 h 1464231"/>
              <a:gd name="connsiteX83" fmla="*/ 2760852 w 2800371"/>
              <a:gd name="connsiteY83" fmla="*/ 1454580 h 1464231"/>
              <a:gd name="connsiteX84" fmla="*/ 2068874 w 2800371"/>
              <a:gd name="connsiteY84" fmla="*/ 1458111 h 1464231"/>
              <a:gd name="connsiteX85" fmla="*/ 571941 w 2800371"/>
              <a:gd name="connsiteY85" fmla="*/ 1454581 h 1464231"/>
              <a:gd name="connsiteX86" fmla="*/ 289501 w 2800371"/>
              <a:gd name="connsiteY86" fmla="*/ 1458111 h 1464231"/>
              <a:gd name="connsiteX87" fmla="*/ 151811 w 2800371"/>
              <a:gd name="connsiteY87" fmla="*/ 1454580 h 1464231"/>
              <a:gd name="connsiteX88" fmla="*/ 141220 w 2800371"/>
              <a:gd name="connsiteY88" fmla="*/ 1341604 h 1464231"/>
              <a:gd name="connsiteX89" fmla="*/ 95323 w 2800371"/>
              <a:gd name="connsiteY89" fmla="*/ 1454580 h 1464231"/>
              <a:gd name="connsiteX90" fmla="*/ 45896 w 2800371"/>
              <a:gd name="connsiteY90" fmla="*/ 1405153 h 1464231"/>
              <a:gd name="connsiteX91" fmla="*/ 31774 w 2800371"/>
              <a:gd name="connsiteY91" fmla="*/ 1408684 h 1464231"/>
              <a:gd name="connsiteX92" fmla="*/ 10591 w 2800371"/>
              <a:gd name="connsiteY92" fmla="*/ 1415745 h 1464231"/>
              <a:gd name="connsiteX93" fmla="*/ 3530 w 2800371"/>
              <a:gd name="connsiteY93" fmla="*/ 1433397 h 1464231"/>
              <a:gd name="connsiteX94" fmla="*/ 0 w 2800371"/>
              <a:gd name="connsiteY94" fmla="*/ 1454580 h 1464231"/>
              <a:gd name="connsiteX95" fmla="*/ 7061 w 2800371"/>
              <a:gd name="connsiteY95" fmla="*/ 1359257 h 1464231"/>
              <a:gd name="connsiteX96" fmla="*/ 7061 w 2800371"/>
              <a:gd name="connsiteY96" fmla="*/ 1331013 h 1464231"/>
              <a:gd name="connsiteX0" fmla="*/ 7061 w 2800371"/>
              <a:gd name="connsiteY0" fmla="*/ 1331013 h 1458111"/>
              <a:gd name="connsiteX1" fmla="*/ 7061 w 2800371"/>
              <a:gd name="connsiteY1" fmla="*/ 1331013 h 1458111"/>
              <a:gd name="connsiteX2" fmla="*/ 52957 w 2800371"/>
              <a:gd name="connsiteY2" fmla="*/ 1309830 h 1458111"/>
              <a:gd name="connsiteX3" fmla="*/ 67079 w 2800371"/>
              <a:gd name="connsiteY3" fmla="*/ 1306299 h 1458111"/>
              <a:gd name="connsiteX4" fmla="*/ 102384 w 2800371"/>
              <a:gd name="connsiteY4" fmla="*/ 1320421 h 1458111"/>
              <a:gd name="connsiteX5" fmla="*/ 123567 w 2800371"/>
              <a:gd name="connsiteY5" fmla="*/ 1334543 h 1458111"/>
              <a:gd name="connsiteX6" fmla="*/ 165933 w 2800371"/>
              <a:gd name="connsiteY6" fmla="*/ 1331013 h 1458111"/>
              <a:gd name="connsiteX7" fmla="*/ 194177 w 2800371"/>
              <a:gd name="connsiteY7" fmla="*/ 1316891 h 1458111"/>
              <a:gd name="connsiteX8" fmla="*/ 208299 w 2800371"/>
              <a:gd name="connsiteY8" fmla="*/ 1313360 h 1458111"/>
              <a:gd name="connsiteX9" fmla="*/ 240074 w 2800371"/>
              <a:gd name="connsiteY9" fmla="*/ 1306299 h 1458111"/>
              <a:gd name="connsiteX10" fmla="*/ 275379 w 2800371"/>
              <a:gd name="connsiteY10" fmla="*/ 1309830 h 1458111"/>
              <a:gd name="connsiteX11" fmla="*/ 293031 w 2800371"/>
              <a:gd name="connsiteY11" fmla="*/ 1316891 h 1458111"/>
              <a:gd name="connsiteX12" fmla="*/ 310684 w 2800371"/>
              <a:gd name="connsiteY12" fmla="*/ 1309830 h 1458111"/>
              <a:gd name="connsiteX13" fmla="*/ 353050 w 2800371"/>
              <a:gd name="connsiteY13" fmla="*/ 1302769 h 1458111"/>
              <a:gd name="connsiteX14" fmla="*/ 427190 w 2800371"/>
              <a:gd name="connsiteY14" fmla="*/ 1313360 h 1458111"/>
              <a:gd name="connsiteX15" fmla="*/ 451904 w 2800371"/>
              <a:gd name="connsiteY15" fmla="*/ 1320421 h 1458111"/>
              <a:gd name="connsiteX16" fmla="*/ 554289 w 2800371"/>
              <a:gd name="connsiteY16" fmla="*/ 1309830 h 1458111"/>
              <a:gd name="connsiteX17" fmla="*/ 586063 w 2800371"/>
              <a:gd name="connsiteY17" fmla="*/ 1285116 h 1458111"/>
              <a:gd name="connsiteX18" fmla="*/ 617838 w 2800371"/>
              <a:gd name="connsiteY18" fmla="*/ 1260403 h 1458111"/>
              <a:gd name="connsiteX19" fmla="*/ 631960 w 2800371"/>
              <a:gd name="connsiteY19" fmla="*/ 1235689 h 1458111"/>
              <a:gd name="connsiteX20" fmla="*/ 649612 w 2800371"/>
              <a:gd name="connsiteY20" fmla="*/ 1214506 h 1458111"/>
              <a:gd name="connsiteX21" fmla="*/ 670795 w 2800371"/>
              <a:gd name="connsiteY21" fmla="*/ 1207445 h 1458111"/>
              <a:gd name="connsiteX22" fmla="*/ 720222 w 2800371"/>
              <a:gd name="connsiteY22" fmla="*/ 1218037 h 1458111"/>
              <a:gd name="connsiteX23" fmla="*/ 741405 w 2800371"/>
              <a:gd name="connsiteY23" fmla="*/ 1242750 h 1458111"/>
              <a:gd name="connsiteX24" fmla="*/ 751997 w 2800371"/>
              <a:gd name="connsiteY24" fmla="*/ 1249811 h 1458111"/>
              <a:gd name="connsiteX25" fmla="*/ 882625 w 2800371"/>
              <a:gd name="connsiteY25" fmla="*/ 1260403 h 1458111"/>
              <a:gd name="connsiteX26" fmla="*/ 914400 w 2800371"/>
              <a:gd name="connsiteY26" fmla="*/ 1295708 h 1458111"/>
              <a:gd name="connsiteX27" fmla="*/ 935583 w 2800371"/>
              <a:gd name="connsiteY27" fmla="*/ 1306299 h 1458111"/>
              <a:gd name="connsiteX28" fmla="*/ 963827 w 2800371"/>
              <a:gd name="connsiteY28" fmla="*/ 1313360 h 1458111"/>
              <a:gd name="connsiteX29" fmla="*/ 1016784 w 2800371"/>
              <a:gd name="connsiteY29" fmla="*/ 1239220 h 1458111"/>
              <a:gd name="connsiteX30" fmla="*/ 1073272 w 2800371"/>
              <a:gd name="connsiteY30" fmla="*/ 1182732 h 1458111"/>
              <a:gd name="connsiteX31" fmla="*/ 1105047 w 2800371"/>
              <a:gd name="connsiteY31" fmla="*/ 1172140 h 1458111"/>
              <a:gd name="connsiteX32" fmla="*/ 1154474 w 2800371"/>
              <a:gd name="connsiteY32" fmla="*/ 1175671 h 1458111"/>
              <a:gd name="connsiteX33" fmla="*/ 1179187 w 2800371"/>
              <a:gd name="connsiteY33" fmla="*/ 1196854 h 1458111"/>
              <a:gd name="connsiteX34" fmla="*/ 1193309 w 2800371"/>
              <a:gd name="connsiteY34" fmla="*/ 1207445 h 1458111"/>
              <a:gd name="connsiteX35" fmla="*/ 1218023 w 2800371"/>
              <a:gd name="connsiteY35" fmla="*/ 1225098 h 1458111"/>
              <a:gd name="connsiteX36" fmla="*/ 1228614 w 2800371"/>
              <a:gd name="connsiteY36" fmla="*/ 1242750 h 1458111"/>
              <a:gd name="connsiteX37" fmla="*/ 1232145 w 2800371"/>
              <a:gd name="connsiteY37" fmla="*/ 1253342 h 1458111"/>
              <a:gd name="connsiteX38" fmla="*/ 1253328 w 2800371"/>
              <a:gd name="connsiteY38" fmla="*/ 1274525 h 1458111"/>
              <a:gd name="connsiteX39" fmla="*/ 1299224 w 2800371"/>
              <a:gd name="connsiteY39" fmla="*/ 1263933 h 1458111"/>
              <a:gd name="connsiteX40" fmla="*/ 1313346 w 2800371"/>
              <a:gd name="connsiteY40" fmla="*/ 1239220 h 1458111"/>
              <a:gd name="connsiteX41" fmla="*/ 1327468 w 2800371"/>
              <a:gd name="connsiteY41" fmla="*/ 1218037 h 1458111"/>
              <a:gd name="connsiteX42" fmla="*/ 1338060 w 2800371"/>
              <a:gd name="connsiteY42" fmla="*/ 1200384 h 1458111"/>
              <a:gd name="connsiteX43" fmla="*/ 1348651 w 2800371"/>
              <a:gd name="connsiteY43" fmla="*/ 1165079 h 1458111"/>
              <a:gd name="connsiteX44" fmla="*/ 1355713 w 2800371"/>
              <a:gd name="connsiteY44" fmla="*/ 1150957 h 1458111"/>
              <a:gd name="connsiteX45" fmla="*/ 1398079 w 2800371"/>
              <a:gd name="connsiteY45" fmla="*/ 1052103 h 1458111"/>
              <a:gd name="connsiteX46" fmla="*/ 1419262 w 2800371"/>
              <a:gd name="connsiteY46" fmla="*/ 1030920 h 1458111"/>
              <a:gd name="connsiteX47" fmla="*/ 1443975 w 2800371"/>
              <a:gd name="connsiteY47" fmla="*/ 935597 h 1458111"/>
              <a:gd name="connsiteX48" fmla="*/ 1454567 w 2800371"/>
              <a:gd name="connsiteY48" fmla="*/ 907353 h 1458111"/>
              <a:gd name="connsiteX49" fmla="*/ 1461628 w 2800371"/>
              <a:gd name="connsiteY49" fmla="*/ 886170 h 1458111"/>
              <a:gd name="connsiteX50" fmla="*/ 1475750 w 2800371"/>
              <a:gd name="connsiteY50" fmla="*/ 850865 h 1458111"/>
              <a:gd name="connsiteX51" fmla="*/ 1500463 w 2800371"/>
              <a:gd name="connsiteY51" fmla="*/ 801438 h 1458111"/>
              <a:gd name="connsiteX52" fmla="*/ 1571073 w 2800371"/>
              <a:gd name="connsiteY52" fmla="*/ 610791 h 1458111"/>
              <a:gd name="connsiteX53" fmla="*/ 1613439 w 2800371"/>
              <a:gd name="connsiteY53" fmla="*/ 300106 h 1458111"/>
              <a:gd name="connsiteX54" fmla="*/ 1627561 w 2800371"/>
              <a:gd name="connsiteY54" fmla="*/ 225966 h 1458111"/>
              <a:gd name="connsiteX55" fmla="*/ 1631092 w 2800371"/>
              <a:gd name="connsiteY55" fmla="*/ 151825 h 1458111"/>
              <a:gd name="connsiteX56" fmla="*/ 1666397 w 2800371"/>
              <a:gd name="connsiteY56" fmla="*/ 84746 h 1458111"/>
              <a:gd name="connsiteX57" fmla="*/ 1673458 w 2800371"/>
              <a:gd name="connsiteY57" fmla="*/ 63563 h 1458111"/>
              <a:gd name="connsiteX58" fmla="*/ 1676988 w 2800371"/>
              <a:gd name="connsiteY58" fmla="*/ 52971 h 1458111"/>
              <a:gd name="connsiteX59" fmla="*/ 1691110 w 2800371"/>
              <a:gd name="connsiteY59" fmla="*/ 24727 h 1458111"/>
              <a:gd name="connsiteX60" fmla="*/ 1698171 w 2800371"/>
              <a:gd name="connsiteY60" fmla="*/ 14136 h 1458111"/>
              <a:gd name="connsiteX61" fmla="*/ 1729946 w 2800371"/>
              <a:gd name="connsiteY61" fmla="*/ 17666 h 1458111"/>
              <a:gd name="connsiteX62" fmla="*/ 1765251 w 2800371"/>
              <a:gd name="connsiteY62" fmla="*/ 24727 h 1458111"/>
              <a:gd name="connsiteX63" fmla="*/ 1821739 w 2800371"/>
              <a:gd name="connsiteY63" fmla="*/ 28258 h 1458111"/>
              <a:gd name="connsiteX64" fmla="*/ 1864105 w 2800371"/>
              <a:gd name="connsiteY64" fmla="*/ 24727 h 1458111"/>
              <a:gd name="connsiteX65" fmla="*/ 1874696 w 2800371"/>
              <a:gd name="connsiteY65" fmla="*/ 21197 h 1458111"/>
              <a:gd name="connsiteX66" fmla="*/ 1966489 w 2800371"/>
              <a:gd name="connsiteY66" fmla="*/ 17666 h 1458111"/>
              <a:gd name="connsiteX67" fmla="*/ 2308948 w 2800371"/>
              <a:gd name="connsiteY67" fmla="*/ 7075 h 1458111"/>
              <a:gd name="connsiteX68" fmla="*/ 2372497 w 2800371"/>
              <a:gd name="connsiteY68" fmla="*/ 7075 h 1458111"/>
              <a:gd name="connsiteX69" fmla="*/ 2393680 w 2800371"/>
              <a:gd name="connsiteY69" fmla="*/ 14136 h 1458111"/>
              <a:gd name="connsiteX70" fmla="*/ 2404272 w 2800371"/>
              <a:gd name="connsiteY70" fmla="*/ 77685 h 1458111"/>
              <a:gd name="connsiteX71" fmla="*/ 2464290 w 2800371"/>
              <a:gd name="connsiteY71" fmla="*/ 296576 h 1458111"/>
              <a:gd name="connsiteX72" fmla="*/ 2489004 w 2800371"/>
              <a:gd name="connsiteY72" fmla="*/ 533119 h 1458111"/>
              <a:gd name="connsiteX73" fmla="*/ 2517248 w 2800371"/>
              <a:gd name="connsiteY73" fmla="*/ 593138 h 1458111"/>
              <a:gd name="connsiteX74" fmla="*/ 2559614 w 2800371"/>
              <a:gd name="connsiteY74" fmla="*/ 716706 h 1458111"/>
              <a:gd name="connsiteX75" fmla="*/ 2626693 w 2800371"/>
              <a:gd name="connsiteY75" fmla="*/ 836743 h 1458111"/>
              <a:gd name="connsiteX76" fmla="*/ 2686712 w 2800371"/>
              <a:gd name="connsiteY76" fmla="*/ 967371 h 1458111"/>
              <a:gd name="connsiteX77" fmla="*/ 2697303 w 2800371"/>
              <a:gd name="connsiteY77" fmla="*/ 977963 h 1458111"/>
              <a:gd name="connsiteX78" fmla="*/ 2704364 w 2800371"/>
              <a:gd name="connsiteY78" fmla="*/ 988554 h 1458111"/>
              <a:gd name="connsiteX79" fmla="*/ 2729078 w 2800371"/>
              <a:gd name="connsiteY79" fmla="*/ 1002676 h 1458111"/>
              <a:gd name="connsiteX80" fmla="*/ 2743200 w 2800371"/>
              <a:gd name="connsiteY80" fmla="*/ 1016798 h 1458111"/>
              <a:gd name="connsiteX81" fmla="*/ 2789096 w 2800371"/>
              <a:gd name="connsiteY81" fmla="*/ 1027390 h 1458111"/>
              <a:gd name="connsiteX82" fmla="*/ 2792627 w 2800371"/>
              <a:gd name="connsiteY82" fmla="*/ 1327482 h 1458111"/>
              <a:gd name="connsiteX83" fmla="*/ 2760852 w 2800371"/>
              <a:gd name="connsiteY83" fmla="*/ 1454580 h 1458111"/>
              <a:gd name="connsiteX84" fmla="*/ 2068874 w 2800371"/>
              <a:gd name="connsiteY84" fmla="*/ 1458111 h 1458111"/>
              <a:gd name="connsiteX85" fmla="*/ 571941 w 2800371"/>
              <a:gd name="connsiteY85" fmla="*/ 1454581 h 1458111"/>
              <a:gd name="connsiteX86" fmla="*/ 289501 w 2800371"/>
              <a:gd name="connsiteY86" fmla="*/ 1458111 h 1458111"/>
              <a:gd name="connsiteX87" fmla="*/ 151811 w 2800371"/>
              <a:gd name="connsiteY87" fmla="*/ 1454580 h 1458111"/>
              <a:gd name="connsiteX88" fmla="*/ 130628 w 2800371"/>
              <a:gd name="connsiteY88" fmla="*/ 1454580 h 1458111"/>
              <a:gd name="connsiteX89" fmla="*/ 95323 w 2800371"/>
              <a:gd name="connsiteY89" fmla="*/ 1454580 h 1458111"/>
              <a:gd name="connsiteX90" fmla="*/ 45896 w 2800371"/>
              <a:gd name="connsiteY90" fmla="*/ 1405153 h 1458111"/>
              <a:gd name="connsiteX91" fmla="*/ 31774 w 2800371"/>
              <a:gd name="connsiteY91" fmla="*/ 1408684 h 1458111"/>
              <a:gd name="connsiteX92" fmla="*/ 10591 w 2800371"/>
              <a:gd name="connsiteY92" fmla="*/ 1415745 h 1458111"/>
              <a:gd name="connsiteX93" fmla="*/ 3530 w 2800371"/>
              <a:gd name="connsiteY93" fmla="*/ 1433397 h 1458111"/>
              <a:gd name="connsiteX94" fmla="*/ 0 w 2800371"/>
              <a:gd name="connsiteY94" fmla="*/ 1454580 h 1458111"/>
              <a:gd name="connsiteX95" fmla="*/ 7061 w 2800371"/>
              <a:gd name="connsiteY95" fmla="*/ 1359257 h 1458111"/>
              <a:gd name="connsiteX96" fmla="*/ 7061 w 2800371"/>
              <a:gd name="connsiteY96" fmla="*/ 1331013 h 1458111"/>
              <a:gd name="connsiteX0" fmla="*/ 7061 w 2800371"/>
              <a:gd name="connsiteY0" fmla="*/ 1331013 h 1458111"/>
              <a:gd name="connsiteX1" fmla="*/ 7061 w 2800371"/>
              <a:gd name="connsiteY1" fmla="*/ 1331013 h 1458111"/>
              <a:gd name="connsiteX2" fmla="*/ 52957 w 2800371"/>
              <a:gd name="connsiteY2" fmla="*/ 1309830 h 1458111"/>
              <a:gd name="connsiteX3" fmla="*/ 67079 w 2800371"/>
              <a:gd name="connsiteY3" fmla="*/ 1306299 h 1458111"/>
              <a:gd name="connsiteX4" fmla="*/ 102384 w 2800371"/>
              <a:gd name="connsiteY4" fmla="*/ 1320421 h 1458111"/>
              <a:gd name="connsiteX5" fmla="*/ 123567 w 2800371"/>
              <a:gd name="connsiteY5" fmla="*/ 1334543 h 1458111"/>
              <a:gd name="connsiteX6" fmla="*/ 165933 w 2800371"/>
              <a:gd name="connsiteY6" fmla="*/ 1331013 h 1458111"/>
              <a:gd name="connsiteX7" fmla="*/ 194177 w 2800371"/>
              <a:gd name="connsiteY7" fmla="*/ 1316891 h 1458111"/>
              <a:gd name="connsiteX8" fmla="*/ 208299 w 2800371"/>
              <a:gd name="connsiteY8" fmla="*/ 1313360 h 1458111"/>
              <a:gd name="connsiteX9" fmla="*/ 240074 w 2800371"/>
              <a:gd name="connsiteY9" fmla="*/ 1306299 h 1458111"/>
              <a:gd name="connsiteX10" fmla="*/ 275379 w 2800371"/>
              <a:gd name="connsiteY10" fmla="*/ 1309830 h 1458111"/>
              <a:gd name="connsiteX11" fmla="*/ 293031 w 2800371"/>
              <a:gd name="connsiteY11" fmla="*/ 1316891 h 1458111"/>
              <a:gd name="connsiteX12" fmla="*/ 310684 w 2800371"/>
              <a:gd name="connsiteY12" fmla="*/ 1309830 h 1458111"/>
              <a:gd name="connsiteX13" fmla="*/ 353050 w 2800371"/>
              <a:gd name="connsiteY13" fmla="*/ 1302769 h 1458111"/>
              <a:gd name="connsiteX14" fmla="*/ 427190 w 2800371"/>
              <a:gd name="connsiteY14" fmla="*/ 1313360 h 1458111"/>
              <a:gd name="connsiteX15" fmla="*/ 451904 w 2800371"/>
              <a:gd name="connsiteY15" fmla="*/ 1320421 h 1458111"/>
              <a:gd name="connsiteX16" fmla="*/ 554289 w 2800371"/>
              <a:gd name="connsiteY16" fmla="*/ 1309830 h 1458111"/>
              <a:gd name="connsiteX17" fmla="*/ 586063 w 2800371"/>
              <a:gd name="connsiteY17" fmla="*/ 1285116 h 1458111"/>
              <a:gd name="connsiteX18" fmla="*/ 617838 w 2800371"/>
              <a:gd name="connsiteY18" fmla="*/ 1260403 h 1458111"/>
              <a:gd name="connsiteX19" fmla="*/ 631960 w 2800371"/>
              <a:gd name="connsiteY19" fmla="*/ 1235689 h 1458111"/>
              <a:gd name="connsiteX20" fmla="*/ 649612 w 2800371"/>
              <a:gd name="connsiteY20" fmla="*/ 1214506 h 1458111"/>
              <a:gd name="connsiteX21" fmla="*/ 670795 w 2800371"/>
              <a:gd name="connsiteY21" fmla="*/ 1207445 h 1458111"/>
              <a:gd name="connsiteX22" fmla="*/ 720222 w 2800371"/>
              <a:gd name="connsiteY22" fmla="*/ 1218037 h 1458111"/>
              <a:gd name="connsiteX23" fmla="*/ 741405 w 2800371"/>
              <a:gd name="connsiteY23" fmla="*/ 1242750 h 1458111"/>
              <a:gd name="connsiteX24" fmla="*/ 751997 w 2800371"/>
              <a:gd name="connsiteY24" fmla="*/ 1249811 h 1458111"/>
              <a:gd name="connsiteX25" fmla="*/ 882625 w 2800371"/>
              <a:gd name="connsiteY25" fmla="*/ 1260403 h 1458111"/>
              <a:gd name="connsiteX26" fmla="*/ 914400 w 2800371"/>
              <a:gd name="connsiteY26" fmla="*/ 1295708 h 1458111"/>
              <a:gd name="connsiteX27" fmla="*/ 935583 w 2800371"/>
              <a:gd name="connsiteY27" fmla="*/ 1306299 h 1458111"/>
              <a:gd name="connsiteX28" fmla="*/ 963827 w 2800371"/>
              <a:gd name="connsiteY28" fmla="*/ 1313360 h 1458111"/>
              <a:gd name="connsiteX29" fmla="*/ 1016784 w 2800371"/>
              <a:gd name="connsiteY29" fmla="*/ 1239220 h 1458111"/>
              <a:gd name="connsiteX30" fmla="*/ 1073272 w 2800371"/>
              <a:gd name="connsiteY30" fmla="*/ 1182732 h 1458111"/>
              <a:gd name="connsiteX31" fmla="*/ 1105047 w 2800371"/>
              <a:gd name="connsiteY31" fmla="*/ 1172140 h 1458111"/>
              <a:gd name="connsiteX32" fmla="*/ 1154474 w 2800371"/>
              <a:gd name="connsiteY32" fmla="*/ 1175671 h 1458111"/>
              <a:gd name="connsiteX33" fmla="*/ 1179187 w 2800371"/>
              <a:gd name="connsiteY33" fmla="*/ 1196854 h 1458111"/>
              <a:gd name="connsiteX34" fmla="*/ 1193309 w 2800371"/>
              <a:gd name="connsiteY34" fmla="*/ 1207445 h 1458111"/>
              <a:gd name="connsiteX35" fmla="*/ 1218023 w 2800371"/>
              <a:gd name="connsiteY35" fmla="*/ 1225098 h 1458111"/>
              <a:gd name="connsiteX36" fmla="*/ 1228614 w 2800371"/>
              <a:gd name="connsiteY36" fmla="*/ 1242750 h 1458111"/>
              <a:gd name="connsiteX37" fmla="*/ 1232145 w 2800371"/>
              <a:gd name="connsiteY37" fmla="*/ 1253342 h 1458111"/>
              <a:gd name="connsiteX38" fmla="*/ 1253328 w 2800371"/>
              <a:gd name="connsiteY38" fmla="*/ 1274525 h 1458111"/>
              <a:gd name="connsiteX39" fmla="*/ 1299224 w 2800371"/>
              <a:gd name="connsiteY39" fmla="*/ 1263933 h 1458111"/>
              <a:gd name="connsiteX40" fmla="*/ 1313346 w 2800371"/>
              <a:gd name="connsiteY40" fmla="*/ 1239220 h 1458111"/>
              <a:gd name="connsiteX41" fmla="*/ 1327468 w 2800371"/>
              <a:gd name="connsiteY41" fmla="*/ 1218037 h 1458111"/>
              <a:gd name="connsiteX42" fmla="*/ 1338060 w 2800371"/>
              <a:gd name="connsiteY42" fmla="*/ 1200384 h 1458111"/>
              <a:gd name="connsiteX43" fmla="*/ 1348651 w 2800371"/>
              <a:gd name="connsiteY43" fmla="*/ 1165079 h 1458111"/>
              <a:gd name="connsiteX44" fmla="*/ 1355713 w 2800371"/>
              <a:gd name="connsiteY44" fmla="*/ 1150957 h 1458111"/>
              <a:gd name="connsiteX45" fmla="*/ 1398079 w 2800371"/>
              <a:gd name="connsiteY45" fmla="*/ 1052103 h 1458111"/>
              <a:gd name="connsiteX46" fmla="*/ 1419262 w 2800371"/>
              <a:gd name="connsiteY46" fmla="*/ 1030920 h 1458111"/>
              <a:gd name="connsiteX47" fmla="*/ 1443975 w 2800371"/>
              <a:gd name="connsiteY47" fmla="*/ 935597 h 1458111"/>
              <a:gd name="connsiteX48" fmla="*/ 1454567 w 2800371"/>
              <a:gd name="connsiteY48" fmla="*/ 907353 h 1458111"/>
              <a:gd name="connsiteX49" fmla="*/ 1461628 w 2800371"/>
              <a:gd name="connsiteY49" fmla="*/ 886170 h 1458111"/>
              <a:gd name="connsiteX50" fmla="*/ 1475750 w 2800371"/>
              <a:gd name="connsiteY50" fmla="*/ 850865 h 1458111"/>
              <a:gd name="connsiteX51" fmla="*/ 1500463 w 2800371"/>
              <a:gd name="connsiteY51" fmla="*/ 801438 h 1458111"/>
              <a:gd name="connsiteX52" fmla="*/ 1571073 w 2800371"/>
              <a:gd name="connsiteY52" fmla="*/ 610791 h 1458111"/>
              <a:gd name="connsiteX53" fmla="*/ 1613439 w 2800371"/>
              <a:gd name="connsiteY53" fmla="*/ 300106 h 1458111"/>
              <a:gd name="connsiteX54" fmla="*/ 1627561 w 2800371"/>
              <a:gd name="connsiteY54" fmla="*/ 225966 h 1458111"/>
              <a:gd name="connsiteX55" fmla="*/ 1631092 w 2800371"/>
              <a:gd name="connsiteY55" fmla="*/ 151825 h 1458111"/>
              <a:gd name="connsiteX56" fmla="*/ 1666397 w 2800371"/>
              <a:gd name="connsiteY56" fmla="*/ 84746 h 1458111"/>
              <a:gd name="connsiteX57" fmla="*/ 1673458 w 2800371"/>
              <a:gd name="connsiteY57" fmla="*/ 63563 h 1458111"/>
              <a:gd name="connsiteX58" fmla="*/ 1676988 w 2800371"/>
              <a:gd name="connsiteY58" fmla="*/ 52971 h 1458111"/>
              <a:gd name="connsiteX59" fmla="*/ 1691110 w 2800371"/>
              <a:gd name="connsiteY59" fmla="*/ 24727 h 1458111"/>
              <a:gd name="connsiteX60" fmla="*/ 1698171 w 2800371"/>
              <a:gd name="connsiteY60" fmla="*/ 14136 h 1458111"/>
              <a:gd name="connsiteX61" fmla="*/ 1729946 w 2800371"/>
              <a:gd name="connsiteY61" fmla="*/ 17666 h 1458111"/>
              <a:gd name="connsiteX62" fmla="*/ 1765251 w 2800371"/>
              <a:gd name="connsiteY62" fmla="*/ 24727 h 1458111"/>
              <a:gd name="connsiteX63" fmla="*/ 1821739 w 2800371"/>
              <a:gd name="connsiteY63" fmla="*/ 28258 h 1458111"/>
              <a:gd name="connsiteX64" fmla="*/ 1864105 w 2800371"/>
              <a:gd name="connsiteY64" fmla="*/ 24727 h 1458111"/>
              <a:gd name="connsiteX65" fmla="*/ 1874696 w 2800371"/>
              <a:gd name="connsiteY65" fmla="*/ 21197 h 1458111"/>
              <a:gd name="connsiteX66" fmla="*/ 1966489 w 2800371"/>
              <a:gd name="connsiteY66" fmla="*/ 17666 h 1458111"/>
              <a:gd name="connsiteX67" fmla="*/ 2308948 w 2800371"/>
              <a:gd name="connsiteY67" fmla="*/ 7075 h 1458111"/>
              <a:gd name="connsiteX68" fmla="*/ 2372497 w 2800371"/>
              <a:gd name="connsiteY68" fmla="*/ 7075 h 1458111"/>
              <a:gd name="connsiteX69" fmla="*/ 2393680 w 2800371"/>
              <a:gd name="connsiteY69" fmla="*/ 14136 h 1458111"/>
              <a:gd name="connsiteX70" fmla="*/ 2404272 w 2800371"/>
              <a:gd name="connsiteY70" fmla="*/ 77685 h 1458111"/>
              <a:gd name="connsiteX71" fmla="*/ 2464290 w 2800371"/>
              <a:gd name="connsiteY71" fmla="*/ 296576 h 1458111"/>
              <a:gd name="connsiteX72" fmla="*/ 2489004 w 2800371"/>
              <a:gd name="connsiteY72" fmla="*/ 533119 h 1458111"/>
              <a:gd name="connsiteX73" fmla="*/ 2517248 w 2800371"/>
              <a:gd name="connsiteY73" fmla="*/ 593138 h 1458111"/>
              <a:gd name="connsiteX74" fmla="*/ 2559614 w 2800371"/>
              <a:gd name="connsiteY74" fmla="*/ 716706 h 1458111"/>
              <a:gd name="connsiteX75" fmla="*/ 2626693 w 2800371"/>
              <a:gd name="connsiteY75" fmla="*/ 836743 h 1458111"/>
              <a:gd name="connsiteX76" fmla="*/ 2686712 w 2800371"/>
              <a:gd name="connsiteY76" fmla="*/ 967371 h 1458111"/>
              <a:gd name="connsiteX77" fmla="*/ 2697303 w 2800371"/>
              <a:gd name="connsiteY77" fmla="*/ 977963 h 1458111"/>
              <a:gd name="connsiteX78" fmla="*/ 2704364 w 2800371"/>
              <a:gd name="connsiteY78" fmla="*/ 988554 h 1458111"/>
              <a:gd name="connsiteX79" fmla="*/ 2729078 w 2800371"/>
              <a:gd name="connsiteY79" fmla="*/ 1002676 h 1458111"/>
              <a:gd name="connsiteX80" fmla="*/ 2743200 w 2800371"/>
              <a:gd name="connsiteY80" fmla="*/ 1016798 h 1458111"/>
              <a:gd name="connsiteX81" fmla="*/ 2789096 w 2800371"/>
              <a:gd name="connsiteY81" fmla="*/ 1027390 h 1458111"/>
              <a:gd name="connsiteX82" fmla="*/ 2792627 w 2800371"/>
              <a:gd name="connsiteY82" fmla="*/ 1327482 h 1458111"/>
              <a:gd name="connsiteX83" fmla="*/ 2760852 w 2800371"/>
              <a:gd name="connsiteY83" fmla="*/ 1454580 h 1458111"/>
              <a:gd name="connsiteX84" fmla="*/ 2068874 w 2800371"/>
              <a:gd name="connsiteY84" fmla="*/ 1458111 h 1458111"/>
              <a:gd name="connsiteX85" fmla="*/ 571941 w 2800371"/>
              <a:gd name="connsiteY85" fmla="*/ 1454581 h 1458111"/>
              <a:gd name="connsiteX86" fmla="*/ 289501 w 2800371"/>
              <a:gd name="connsiteY86" fmla="*/ 1458111 h 1458111"/>
              <a:gd name="connsiteX87" fmla="*/ 151811 w 2800371"/>
              <a:gd name="connsiteY87" fmla="*/ 1454580 h 1458111"/>
              <a:gd name="connsiteX88" fmla="*/ 130628 w 2800371"/>
              <a:gd name="connsiteY88" fmla="*/ 1454580 h 1458111"/>
              <a:gd name="connsiteX89" fmla="*/ 95323 w 2800371"/>
              <a:gd name="connsiteY89" fmla="*/ 1454580 h 1458111"/>
              <a:gd name="connsiteX90" fmla="*/ 45896 w 2800371"/>
              <a:gd name="connsiteY90" fmla="*/ 1405153 h 1458111"/>
              <a:gd name="connsiteX91" fmla="*/ 35305 w 2800371"/>
              <a:gd name="connsiteY91" fmla="*/ 1454580 h 1458111"/>
              <a:gd name="connsiteX92" fmla="*/ 10591 w 2800371"/>
              <a:gd name="connsiteY92" fmla="*/ 1415745 h 1458111"/>
              <a:gd name="connsiteX93" fmla="*/ 3530 w 2800371"/>
              <a:gd name="connsiteY93" fmla="*/ 1433397 h 1458111"/>
              <a:gd name="connsiteX94" fmla="*/ 0 w 2800371"/>
              <a:gd name="connsiteY94" fmla="*/ 1454580 h 1458111"/>
              <a:gd name="connsiteX95" fmla="*/ 7061 w 2800371"/>
              <a:gd name="connsiteY95" fmla="*/ 1359257 h 1458111"/>
              <a:gd name="connsiteX96" fmla="*/ 7061 w 2800371"/>
              <a:gd name="connsiteY96" fmla="*/ 1331013 h 1458111"/>
              <a:gd name="connsiteX0" fmla="*/ 7061 w 2800371"/>
              <a:gd name="connsiteY0" fmla="*/ 1331013 h 1460544"/>
              <a:gd name="connsiteX1" fmla="*/ 7061 w 2800371"/>
              <a:gd name="connsiteY1" fmla="*/ 1331013 h 1460544"/>
              <a:gd name="connsiteX2" fmla="*/ 52957 w 2800371"/>
              <a:gd name="connsiteY2" fmla="*/ 1309830 h 1460544"/>
              <a:gd name="connsiteX3" fmla="*/ 67079 w 2800371"/>
              <a:gd name="connsiteY3" fmla="*/ 1306299 h 1460544"/>
              <a:gd name="connsiteX4" fmla="*/ 102384 w 2800371"/>
              <a:gd name="connsiteY4" fmla="*/ 1320421 h 1460544"/>
              <a:gd name="connsiteX5" fmla="*/ 123567 w 2800371"/>
              <a:gd name="connsiteY5" fmla="*/ 1334543 h 1460544"/>
              <a:gd name="connsiteX6" fmla="*/ 165933 w 2800371"/>
              <a:gd name="connsiteY6" fmla="*/ 1331013 h 1460544"/>
              <a:gd name="connsiteX7" fmla="*/ 194177 w 2800371"/>
              <a:gd name="connsiteY7" fmla="*/ 1316891 h 1460544"/>
              <a:gd name="connsiteX8" fmla="*/ 208299 w 2800371"/>
              <a:gd name="connsiteY8" fmla="*/ 1313360 h 1460544"/>
              <a:gd name="connsiteX9" fmla="*/ 240074 w 2800371"/>
              <a:gd name="connsiteY9" fmla="*/ 1306299 h 1460544"/>
              <a:gd name="connsiteX10" fmla="*/ 275379 w 2800371"/>
              <a:gd name="connsiteY10" fmla="*/ 1309830 h 1460544"/>
              <a:gd name="connsiteX11" fmla="*/ 293031 w 2800371"/>
              <a:gd name="connsiteY11" fmla="*/ 1316891 h 1460544"/>
              <a:gd name="connsiteX12" fmla="*/ 310684 w 2800371"/>
              <a:gd name="connsiteY12" fmla="*/ 1309830 h 1460544"/>
              <a:gd name="connsiteX13" fmla="*/ 353050 w 2800371"/>
              <a:gd name="connsiteY13" fmla="*/ 1302769 h 1460544"/>
              <a:gd name="connsiteX14" fmla="*/ 427190 w 2800371"/>
              <a:gd name="connsiteY14" fmla="*/ 1313360 h 1460544"/>
              <a:gd name="connsiteX15" fmla="*/ 451904 w 2800371"/>
              <a:gd name="connsiteY15" fmla="*/ 1320421 h 1460544"/>
              <a:gd name="connsiteX16" fmla="*/ 554289 w 2800371"/>
              <a:gd name="connsiteY16" fmla="*/ 1309830 h 1460544"/>
              <a:gd name="connsiteX17" fmla="*/ 586063 w 2800371"/>
              <a:gd name="connsiteY17" fmla="*/ 1285116 h 1460544"/>
              <a:gd name="connsiteX18" fmla="*/ 617838 w 2800371"/>
              <a:gd name="connsiteY18" fmla="*/ 1260403 h 1460544"/>
              <a:gd name="connsiteX19" fmla="*/ 631960 w 2800371"/>
              <a:gd name="connsiteY19" fmla="*/ 1235689 h 1460544"/>
              <a:gd name="connsiteX20" fmla="*/ 649612 w 2800371"/>
              <a:gd name="connsiteY20" fmla="*/ 1214506 h 1460544"/>
              <a:gd name="connsiteX21" fmla="*/ 670795 w 2800371"/>
              <a:gd name="connsiteY21" fmla="*/ 1207445 h 1460544"/>
              <a:gd name="connsiteX22" fmla="*/ 720222 w 2800371"/>
              <a:gd name="connsiteY22" fmla="*/ 1218037 h 1460544"/>
              <a:gd name="connsiteX23" fmla="*/ 741405 w 2800371"/>
              <a:gd name="connsiteY23" fmla="*/ 1242750 h 1460544"/>
              <a:gd name="connsiteX24" fmla="*/ 751997 w 2800371"/>
              <a:gd name="connsiteY24" fmla="*/ 1249811 h 1460544"/>
              <a:gd name="connsiteX25" fmla="*/ 882625 w 2800371"/>
              <a:gd name="connsiteY25" fmla="*/ 1260403 h 1460544"/>
              <a:gd name="connsiteX26" fmla="*/ 914400 w 2800371"/>
              <a:gd name="connsiteY26" fmla="*/ 1295708 h 1460544"/>
              <a:gd name="connsiteX27" fmla="*/ 935583 w 2800371"/>
              <a:gd name="connsiteY27" fmla="*/ 1306299 h 1460544"/>
              <a:gd name="connsiteX28" fmla="*/ 963827 w 2800371"/>
              <a:gd name="connsiteY28" fmla="*/ 1313360 h 1460544"/>
              <a:gd name="connsiteX29" fmla="*/ 1016784 w 2800371"/>
              <a:gd name="connsiteY29" fmla="*/ 1239220 h 1460544"/>
              <a:gd name="connsiteX30" fmla="*/ 1073272 w 2800371"/>
              <a:gd name="connsiteY30" fmla="*/ 1182732 h 1460544"/>
              <a:gd name="connsiteX31" fmla="*/ 1105047 w 2800371"/>
              <a:gd name="connsiteY31" fmla="*/ 1172140 h 1460544"/>
              <a:gd name="connsiteX32" fmla="*/ 1154474 w 2800371"/>
              <a:gd name="connsiteY32" fmla="*/ 1175671 h 1460544"/>
              <a:gd name="connsiteX33" fmla="*/ 1179187 w 2800371"/>
              <a:gd name="connsiteY33" fmla="*/ 1196854 h 1460544"/>
              <a:gd name="connsiteX34" fmla="*/ 1193309 w 2800371"/>
              <a:gd name="connsiteY34" fmla="*/ 1207445 h 1460544"/>
              <a:gd name="connsiteX35" fmla="*/ 1218023 w 2800371"/>
              <a:gd name="connsiteY35" fmla="*/ 1225098 h 1460544"/>
              <a:gd name="connsiteX36" fmla="*/ 1228614 w 2800371"/>
              <a:gd name="connsiteY36" fmla="*/ 1242750 h 1460544"/>
              <a:gd name="connsiteX37" fmla="*/ 1232145 w 2800371"/>
              <a:gd name="connsiteY37" fmla="*/ 1253342 h 1460544"/>
              <a:gd name="connsiteX38" fmla="*/ 1253328 w 2800371"/>
              <a:gd name="connsiteY38" fmla="*/ 1274525 h 1460544"/>
              <a:gd name="connsiteX39" fmla="*/ 1299224 w 2800371"/>
              <a:gd name="connsiteY39" fmla="*/ 1263933 h 1460544"/>
              <a:gd name="connsiteX40" fmla="*/ 1313346 w 2800371"/>
              <a:gd name="connsiteY40" fmla="*/ 1239220 h 1460544"/>
              <a:gd name="connsiteX41" fmla="*/ 1327468 w 2800371"/>
              <a:gd name="connsiteY41" fmla="*/ 1218037 h 1460544"/>
              <a:gd name="connsiteX42" fmla="*/ 1338060 w 2800371"/>
              <a:gd name="connsiteY42" fmla="*/ 1200384 h 1460544"/>
              <a:gd name="connsiteX43" fmla="*/ 1348651 w 2800371"/>
              <a:gd name="connsiteY43" fmla="*/ 1165079 h 1460544"/>
              <a:gd name="connsiteX44" fmla="*/ 1355713 w 2800371"/>
              <a:gd name="connsiteY44" fmla="*/ 1150957 h 1460544"/>
              <a:gd name="connsiteX45" fmla="*/ 1398079 w 2800371"/>
              <a:gd name="connsiteY45" fmla="*/ 1052103 h 1460544"/>
              <a:gd name="connsiteX46" fmla="*/ 1419262 w 2800371"/>
              <a:gd name="connsiteY46" fmla="*/ 1030920 h 1460544"/>
              <a:gd name="connsiteX47" fmla="*/ 1443975 w 2800371"/>
              <a:gd name="connsiteY47" fmla="*/ 935597 h 1460544"/>
              <a:gd name="connsiteX48" fmla="*/ 1454567 w 2800371"/>
              <a:gd name="connsiteY48" fmla="*/ 907353 h 1460544"/>
              <a:gd name="connsiteX49" fmla="*/ 1461628 w 2800371"/>
              <a:gd name="connsiteY49" fmla="*/ 886170 h 1460544"/>
              <a:gd name="connsiteX50" fmla="*/ 1475750 w 2800371"/>
              <a:gd name="connsiteY50" fmla="*/ 850865 h 1460544"/>
              <a:gd name="connsiteX51" fmla="*/ 1500463 w 2800371"/>
              <a:gd name="connsiteY51" fmla="*/ 801438 h 1460544"/>
              <a:gd name="connsiteX52" fmla="*/ 1571073 w 2800371"/>
              <a:gd name="connsiteY52" fmla="*/ 610791 h 1460544"/>
              <a:gd name="connsiteX53" fmla="*/ 1613439 w 2800371"/>
              <a:gd name="connsiteY53" fmla="*/ 300106 h 1460544"/>
              <a:gd name="connsiteX54" fmla="*/ 1627561 w 2800371"/>
              <a:gd name="connsiteY54" fmla="*/ 225966 h 1460544"/>
              <a:gd name="connsiteX55" fmla="*/ 1631092 w 2800371"/>
              <a:gd name="connsiteY55" fmla="*/ 151825 h 1460544"/>
              <a:gd name="connsiteX56" fmla="*/ 1666397 w 2800371"/>
              <a:gd name="connsiteY56" fmla="*/ 84746 h 1460544"/>
              <a:gd name="connsiteX57" fmla="*/ 1673458 w 2800371"/>
              <a:gd name="connsiteY57" fmla="*/ 63563 h 1460544"/>
              <a:gd name="connsiteX58" fmla="*/ 1676988 w 2800371"/>
              <a:gd name="connsiteY58" fmla="*/ 52971 h 1460544"/>
              <a:gd name="connsiteX59" fmla="*/ 1691110 w 2800371"/>
              <a:gd name="connsiteY59" fmla="*/ 24727 h 1460544"/>
              <a:gd name="connsiteX60" fmla="*/ 1698171 w 2800371"/>
              <a:gd name="connsiteY60" fmla="*/ 14136 h 1460544"/>
              <a:gd name="connsiteX61" fmla="*/ 1729946 w 2800371"/>
              <a:gd name="connsiteY61" fmla="*/ 17666 h 1460544"/>
              <a:gd name="connsiteX62" fmla="*/ 1765251 w 2800371"/>
              <a:gd name="connsiteY62" fmla="*/ 24727 h 1460544"/>
              <a:gd name="connsiteX63" fmla="*/ 1821739 w 2800371"/>
              <a:gd name="connsiteY63" fmla="*/ 28258 h 1460544"/>
              <a:gd name="connsiteX64" fmla="*/ 1864105 w 2800371"/>
              <a:gd name="connsiteY64" fmla="*/ 24727 h 1460544"/>
              <a:gd name="connsiteX65" fmla="*/ 1874696 w 2800371"/>
              <a:gd name="connsiteY65" fmla="*/ 21197 h 1460544"/>
              <a:gd name="connsiteX66" fmla="*/ 1966489 w 2800371"/>
              <a:gd name="connsiteY66" fmla="*/ 17666 h 1460544"/>
              <a:gd name="connsiteX67" fmla="*/ 2308948 w 2800371"/>
              <a:gd name="connsiteY67" fmla="*/ 7075 h 1460544"/>
              <a:gd name="connsiteX68" fmla="*/ 2372497 w 2800371"/>
              <a:gd name="connsiteY68" fmla="*/ 7075 h 1460544"/>
              <a:gd name="connsiteX69" fmla="*/ 2393680 w 2800371"/>
              <a:gd name="connsiteY69" fmla="*/ 14136 h 1460544"/>
              <a:gd name="connsiteX70" fmla="*/ 2404272 w 2800371"/>
              <a:gd name="connsiteY70" fmla="*/ 77685 h 1460544"/>
              <a:gd name="connsiteX71" fmla="*/ 2464290 w 2800371"/>
              <a:gd name="connsiteY71" fmla="*/ 296576 h 1460544"/>
              <a:gd name="connsiteX72" fmla="*/ 2489004 w 2800371"/>
              <a:gd name="connsiteY72" fmla="*/ 533119 h 1460544"/>
              <a:gd name="connsiteX73" fmla="*/ 2517248 w 2800371"/>
              <a:gd name="connsiteY73" fmla="*/ 593138 h 1460544"/>
              <a:gd name="connsiteX74" fmla="*/ 2559614 w 2800371"/>
              <a:gd name="connsiteY74" fmla="*/ 716706 h 1460544"/>
              <a:gd name="connsiteX75" fmla="*/ 2626693 w 2800371"/>
              <a:gd name="connsiteY75" fmla="*/ 836743 h 1460544"/>
              <a:gd name="connsiteX76" fmla="*/ 2686712 w 2800371"/>
              <a:gd name="connsiteY76" fmla="*/ 967371 h 1460544"/>
              <a:gd name="connsiteX77" fmla="*/ 2697303 w 2800371"/>
              <a:gd name="connsiteY77" fmla="*/ 977963 h 1460544"/>
              <a:gd name="connsiteX78" fmla="*/ 2704364 w 2800371"/>
              <a:gd name="connsiteY78" fmla="*/ 988554 h 1460544"/>
              <a:gd name="connsiteX79" fmla="*/ 2729078 w 2800371"/>
              <a:gd name="connsiteY79" fmla="*/ 1002676 h 1460544"/>
              <a:gd name="connsiteX80" fmla="*/ 2743200 w 2800371"/>
              <a:gd name="connsiteY80" fmla="*/ 1016798 h 1460544"/>
              <a:gd name="connsiteX81" fmla="*/ 2789096 w 2800371"/>
              <a:gd name="connsiteY81" fmla="*/ 1027390 h 1460544"/>
              <a:gd name="connsiteX82" fmla="*/ 2792627 w 2800371"/>
              <a:gd name="connsiteY82" fmla="*/ 1327482 h 1460544"/>
              <a:gd name="connsiteX83" fmla="*/ 2760852 w 2800371"/>
              <a:gd name="connsiteY83" fmla="*/ 1454580 h 1460544"/>
              <a:gd name="connsiteX84" fmla="*/ 2068874 w 2800371"/>
              <a:gd name="connsiteY84" fmla="*/ 1458111 h 1460544"/>
              <a:gd name="connsiteX85" fmla="*/ 571941 w 2800371"/>
              <a:gd name="connsiteY85" fmla="*/ 1454581 h 1460544"/>
              <a:gd name="connsiteX86" fmla="*/ 289501 w 2800371"/>
              <a:gd name="connsiteY86" fmla="*/ 1458111 h 1460544"/>
              <a:gd name="connsiteX87" fmla="*/ 151811 w 2800371"/>
              <a:gd name="connsiteY87" fmla="*/ 1454580 h 1460544"/>
              <a:gd name="connsiteX88" fmla="*/ 130628 w 2800371"/>
              <a:gd name="connsiteY88" fmla="*/ 1454580 h 1460544"/>
              <a:gd name="connsiteX89" fmla="*/ 95323 w 2800371"/>
              <a:gd name="connsiteY89" fmla="*/ 1454580 h 1460544"/>
              <a:gd name="connsiteX90" fmla="*/ 70609 w 2800371"/>
              <a:gd name="connsiteY90" fmla="*/ 1454580 h 1460544"/>
              <a:gd name="connsiteX91" fmla="*/ 35305 w 2800371"/>
              <a:gd name="connsiteY91" fmla="*/ 1454580 h 1460544"/>
              <a:gd name="connsiteX92" fmla="*/ 10591 w 2800371"/>
              <a:gd name="connsiteY92" fmla="*/ 1415745 h 1460544"/>
              <a:gd name="connsiteX93" fmla="*/ 3530 w 2800371"/>
              <a:gd name="connsiteY93" fmla="*/ 1433397 h 1460544"/>
              <a:gd name="connsiteX94" fmla="*/ 0 w 2800371"/>
              <a:gd name="connsiteY94" fmla="*/ 1454580 h 1460544"/>
              <a:gd name="connsiteX95" fmla="*/ 7061 w 2800371"/>
              <a:gd name="connsiteY95" fmla="*/ 1359257 h 1460544"/>
              <a:gd name="connsiteX96" fmla="*/ 7061 w 2800371"/>
              <a:gd name="connsiteY96" fmla="*/ 1331013 h 1460544"/>
              <a:gd name="connsiteX0" fmla="*/ 7061 w 2800371"/>
              <a:gd name="connsiteY0" fmla="*/ 1331013 h 1460544"/>
              <a:gd name="connsiteX1" fmla="*/ 7061 w 2800371"/>
              <a:gd name="connsiteY1" fmla="*/ 1331013 h 1460544"/>
              <a:gd name="connsiteX2" fmla="*/ 52957 w 2800371"/>
              <a:gd name="connsiteY2" fmla="*/ 1309830 h 1460544"/>
              <a:gd name="connsiteX3" fmla="*/ 67079 w 2800371"/>
              <a:gd name="connsiteY3" fmla="*/ 1306299 h 1460544"/>
              <a:gd name="connsiteX4" fmla="*/ 102384 w 2800371"/>
              <a:gd name="connsiteY4" fmla="*/ 1320421 h 1460544"/>
              <a:gd name="connsiteX5" fmla="*/ 123567 w 2800371"/>
              <a:gd name="connsiteY5" fmla="*/ 1334543 h 1460544"/>
              <a:gd name="connsiteX6" fmla="*/ 165933 w 2800371"/>
              <a:gd name="connsiteY6" fmla="*/ 1331013 h 1460544"/>
              <a:gd name="connsiteX7" fmla="*/ 194177 w 2800371"/>
              <a:gd name="connsiteY7" fmla="*/ 1316891 h 1460544"/>
              <a:gd name="connsiteX8" fmla="*/ 208299 w 2800371"/>
              <a:gd name="connsiteY8" fmla="*/ 1313360 h 1460544"/>
              <a:gd name="connsiteX9" fmla="*/ 240074 w 2800371"/>
              <a:gd name="connsiteY9" fmla="*/ 1306299 h 1460544"/>
              <a:gd name="connsiteX10" fmla="*/ 275379 w 2800371"/>
              <a:gd name="connsiteY10" fmla="*/ 1309830 h 1460544"/>
              <a:gd name="connsiteX11" fmla="*/ 293031 w 2800371"/>
              <a:gd name="connsiteY11" fmla="*/ 1316891 h 1460544"/>
              <a:gd name="connsiteX12" fmla="*/ 310684 w 2800371"/>
              <a:gd name="connsiteY12" fmla="*/ 1309830 h 1460544"/>
              <a:gd name="connsiteX13" fmla="*/ 353050 w 2800371"/>
              <a:gd name="connsiteY13" fmla="*/ 1302769 h 1460544"/>
              <a:gd name="connsiteX14" fmla="*/ 427190 w 2800371"/>
              <a:gd name="connsiteY14" fmla="*/ 1313360 h 1460544"/>
              <a:gd name="connsiteX15" fmla="*/ 451904 w 2800371"/>
              <a:gd name="connsiteY15" fmla="*/ 1320421 h 1460544"/>
              <a:gd name="connsiteX16" fmla="*/ 554289 w 2800371"/>
              <a:gd name="connsiteY16" fmla="*/ 1309830 h 1460544"/>
              <a:gd name="connsiteX17" fmla="*/ 586063 w 2800371"/>
              <a:gd name="connsiteY17" fmla="*/ 1285116 h 1460544"/>
              <a:gd name="connsiteX18" fmla="*/ 617838 w 2800371"/>
              <a:gd name="connsiteY18" fmla="*/ 1260403 h 1460544"/>
              <a:gd name="connsiteX19" fmla="*/ 631960 w 2800371"/>
              <a:gd name="connsiteY19" fmla="*/ 1235689 h 1460544"/>
              <a:gd name="connsiteX20" fmla="*/ 649612 w 2800371"/>
              <a:gd name="connsiteY20" fmla="*/ 1214506 h 1460544"/>
              <a:gd name="connsiteX21" fmla="*/ 670795 w 2800371"/>
              <a:gd name="connsiteY21" fmla="*/ 1207445 h 1460544"/>
              <a:gd name="connsiteX22" fmla="*/ 720222 w 2800371"/>
              <a:gd name="connsiteY22" fmla="*/ 1218037 h 1460544"/>
              <a:gd name="connsiteX23" fmla="*/ 741405 w 2800371"/>
              <a:gd name="connsiteY23" fmla="*/ 1242750 h 1460544"/>
              <a:gd name="connsiteX24" fmla="*/ 751997 w 2800371"/>
              <a:gd name="connsiteY24" fmla="*/ 1249811 h 1460544"/>
              <a:gd name="connsiteX25" fmla="*/ 882625 w 2800371"/>
              <a:gd name="connsiteY25" fmla="*/ 1260403 h 1460544"/>
              <a:gd name="connsiteX26" fmla="*/ 914400 w 2800371"/>
              <a:gd name="connsiteY26" fmla="*/ 1295708 h 1460544"/>
              <a:gd name="connsiteX27" fmla="*/ 935583 w 2800371"/>
              <a:gd name="connsiteY27" fmla="*/ 1306299 h 1460544"/>
              <a:gd name="connsiteX28" fmla="*/ 963827 w 2800371"/>
              <a:gd name="connsiteY28" fmla="*/ 1313360 h 1460544"/>
              <a:gd name="connsiteX29" fmla="*/ 1016784 w 2800371"/>
              <a:gd name="connsiteY29" fmla="*/ 1239220 h 1460544"/>
              <a:gd name="connsiteX30" fmla="*/ 1073272 w 2800371"/>
              <a:gd name="connsiteY30" fmla="*/ 1182732 h 1460544"/>
              <a:gd name="connsiteX31" fmla="*/ 1105047 w 2800371"/>
              <a:gd name="connsiteY31" fmla="*/ 1172140 h 1460544"/>
              <a:gd name="connsiteX32" fmla="*/ 1154474 w 2800371"/>
              <a:gd name="connsiteY32" fmla="*/ 1175671 h 1460544"/>
              <a:gd name="connsiteX33" fmla="*/ 1179187 w 2800371"/>
              <a:gd name="connsiteY33" fmla="*/ 1196854 h 1460544"/>
              <a:gd name="connsiteX34" fmla="*/ 1193309 w 2800371"/>
              <a:gd name="connsiteY34" fmla="*/ 1207445 h 1460544"/>
              <a:gd name="connsiteX35" fmla="*/ 1218023 w 2800371"/>
              <a:gd name="connsiteY35" fmla="*/ 1225098 h 1460544"/>
              <a:gd name="connsiteX36" fmla="*/ 1228614 w 2800371"/>
              <a:gd name="connsiteY36" fmla="*/ 1242750 h 1460544"/>
              <a:gd name="connsiteX37" fmla="*/ 1232145 w 2800371"/>
              <a:gd name="connsiteY37" fmla="*/ 1253342 h 1460544"/>
              <a:gd name="connsiteX38" fmla="*/ 1253328 w 2800371"/>
              <a:gd name="connsiteY38" fmla="*/ 1274525 h 1460544"/>
              <a:gd name="connsiteX39" fmla="*/ 1299224 w 2800371"/>
              <a:gd name="connsiteY39" fmla="*/ 1263933 h 1460544"/>
              <a:gd name="connsiteX40" fmla="*/ 1313346 w 2800371"/>
              <a:gd name="connsiteY40" fmla="*/ 1239220 h 1460544"/>
              <a:gd name="connsiteX41" fmla="*/ 1327468 w 2800371"/>
              <a:gd name="connsiteY41" fmla="*/ 1218037 h 1460544"/>
              <a:gd name="connsiteX42" fmla="*/ 1338060 w 2800371"/>
              <a:gd name="connsiteY42" fmla="*/ 1200384 h 1460544"/>
              <a:gd name="connsiteX43" fmla="*/ 1348651 w 2800371"/>
              <a:gd name="connsiteY43" fmla="*/ 1165079 h 1460544"/>
              <a:gd name="connsiteX44" fmla="*/ 1355713 w 2800371"/>
              <a:gd name="connsiteY44" fmla="*/ 1150957 h 1460544"/>
              <a:gd name="connsiteX45" fmla="*/ 1398079 w 2800371"/>
              <a:gd name="connsiteY45" fmla="*/ 1052103 h 1460544"/>
              <a:gd name="connsiteX46" fmla="*/ 1419262 w 2800371"/>
              <a:gd name="connsiteY46" fmla="*/ 1030920 h 1460544"/>
              <a:gd name="connsiteX47" fmla="*/ 1443975 w 2800371"/>
              <a:gd name="connsiteY47" fmla="*/ 935597 h 1460544"/>
              <a:gd name="connsiteX48" fmla="*/ 1454567 w 2800371"/>
              <a:gd name="connsiteY48" fmla="*/ 907353 h 1460544"/>
              <a:gd name="connsiteX49" fmla="*/ 1461628 w 2800371"/>
              <a:gd name="connsiteY49" fmla="*/ 886170 h 1460544"/>
              <a:gd name="connsiteX50" fmla="*/ 1475750 w 2800371"/>
              <a:gd name="connsiteY50" fmla="*/ 850865 h 1460544"/>
              <a:gd name="connsiteX51" fmla="*/ 1500463 w 2800371"/>
              <a:gd name="connsiteY51" fmla="*/ 801438 h 1460544"/>
              <a:gd name="connsiteX52" fmla="*/ 1571073 w 2800371"/>
              <a:gd name="connsiteY52" fmla="*/ 610791 h 1460544"/>
              <a:gd name="connsiteX53" fmla="*/ 1613439 w 2800371"/>
              <a:gd name="connsiteY53" fmla="*/ 300106 h 1460544"/>
              <a:gd name="connsiteX54" fmla="*/ 1627561 w 2800371"/>
              <a:gd name="connsiteY54" fmla="*/ 225966 h 1460544"/>
              <a:gd name="connsiteX55" fmla="*/ 1631092 w 2800371"/>
              <a:gd name="connsiteY55" fmla="*/ 151825 h 1460544"/>
              <a:gd name="connsiteX56" fmla="*/ 1666397 w 2800371"/>
              <a:gd name="connsiteY56" fmla="*/ 84746 h 1460544"/>
              <a:gd name="connsiteX57" fmla="*/ 1673458 w 2800371"/>
              <a:gd name="connsiteY57" fmla="*/ 63563 h 1460544"/>
              <a:gd name="connsiteX58" fmla="*/ 1676988 w 2800371"/>
              <a:gd name="connsiteY58" fmla="*/ 52971 h 1460544"/>
              <a:gd name="connsiteX59" fmla="*/ 1691110 w 2800371"/>
              <a:gd name="connsiteY59" fmla="*/ 24727 h 1460544"/>
              <a:gd name="connsiteX60" fmla="*/ 1698171 w 2800371"/>
              <a:gd name="connsiteY60" fmla="*/ 14136 h 1460544"/>
              <a:gd name="connsiteX61" fmla="*/ 1729946 w 2800371"/>
              <a:gd name="connsiteY61" fmla="*/ 17666 h 1460544"/>
              <a:gd name="connsiteX62" fmla="*/ 1765251 w 2800371"/>
              <a:gd name="connsiteY62" fmla="*/ 24727 h 1460544"/>
              <a:gd name="connsiteX63" fmla="*/ 1821739 w 2800371"/>
              <a:gd name="connsiteY63" fmla="*/ 28258 h 1460544"/>
              <a:gd name="connsiteX64" fmla="*/ 1864105 w 2800371"/>
              <a:gd name="connsiteY64" fmla="*/ 24727 h 1460544"/>
              <a:gd name="connsiteX65" fmla="*/ 1874696 w 2800371"/>
              <a:gd name="connsiteY65" fmla="*/ 21197 h 1460544"/>
              <a:gd name="connsiteX66" fmla="*/ 1966489 w 2800371"/>
              <a:gd name="connsiteY66" fmla="*/ 17666 h 1460544"/>
              <a:gd name="connsiteX67" fmla="*/ 2308948 w 2800371"/>
              <a:gd name="connsiteY67" fmla="*/ 7075 h 1460544"/>
              <a:gd name="connsiteX68" fmla="*/ 2372497 w 2800371"/>
              <a:gd name="connsiteY68" fmla="*/ 7075 h 1460544"/>
              <a:gd name="connsiteX69" fmla="*/ 2393680 w 2800371"/>
              <a:gd name="connsiteY69" fmla="*/ 14136 h 1460544"/>
              <a:gd name="connsiteX70" fmla="*/ 2404272 w 2800371"/>
              <a:gd name="connsiteY70" fmla="*/ 77685 h 1460544"/>
              <a:gd name="connsiteX71" fmla="*/ 2464290 w 2800371"/>
              <a:gd name="connsiteY71" fmla="*/ 296576 h 1460544"/>
              <a:gd name="connsiteX72" fmla="*/ 2489004 w 2800371"/>
              <a:gd name="connsiteY72" fmla="*/ 533119 h 1460544"/>
              <a:gd name="connsiteX73" fmla="*/ 2517248 w 2800371"/>
              <a:gd name="connsiteY73" fmla="*/ 593138 h 1460544"/>
              <a:gd name="connsiteX74" fmla="*/ 2559614 w 2800371"/>
              <a:gd name="connsiteY74" fmla="*/ 716706 h 1460544"/>
              <a:gd name="connsiteX75" fmla="*/ 2626693 w 2800371"/>
              <a:gd name="connsiteY75" fmla="*/ 836743 h 1460544"/>
              <a:gd name="connsiteX76" fmla="*/ 2686712 w 2800371"/>
              <a:gd name="connsiteY76" fmla="*/ 967371 h 1460544"/>
              <a:gd name="connsiteX77" fmla="*/ 2697303 w 2800371"/>
              <a:gd name="connsiteY77" fmla="*/ 977963 h 1460544"/>
              <a:gd name="connsiteX78" fmla="*/ 2704364 w 2800371"/>
              <a:gd name="connsiteY78" fmla="*/ 988554 h 1460544"/>
              <a:gd name="connsiteX79" fmla="*/ 2729078 w 2800371"/>
              <a:gd name="connsiteY79" fmla="*/ 1002676 h 1460544"/>
              <a:gd name="connsiteX80" fmla="*/ 2743200 w 2800371"/>
              <a:gd name="connsiteY80" fmla="*/ 1016798 h 1460544"/>
              <a:gd name="connsiteX81" fmla="*/ 2789096 w 2800371"/>
              <a:gd name="connsiteY81" fmla="*/ 1027390 h 1460544"/>
              <a:gd name="connsiteX82" fmla="*/ 2792627 w 2800371"/>
              <a:gd name="connsiteY82" fmla="*/ 1327482 h 1460544"/>
              <a:gd name="connsiteX83" fmla="*/ 2760852 w 2800371"/>
              <a:gd name="connsiteY83" fmla="*/ 1454580 h 1460544"/>
              <a:gd name="connsiteX84" fmla="*/ 2068874 w 2800371"/>
              <a:gd name="connsiteY84" fmla="*/ 1458111 h 1460544"/>
              <a:gd name="connsiteX85" fmla="*/ 571941 w 2800371"/>
              <a:gd name="connsiteY85" fmla="*/ 1454581 h 1460544"/>
              <a:gd name="connsiteX86" fmla="*/ 289501 w 2800371"/>
              <a:gd name="connsiteY86" fmla="*/ 1458111 h 1460544"/>
              <a:gd name="connsiteX87" fmla="*/ 151811 w 2800371"/>
              <a:gd name="connsiteY87" fmla="*/ 1454580 h 1460544"/>
              <a:gd name="connsiteX88" fmla="*/ 130628 w 2800371"/>
              <a:gd name="connsiteY88" fmla="*/ 1454580 h 1460544"/>
              <a:gd name="connsiteX89" fmla="*/ 95323 w 2800371"/>
              <a:gd name="connsiteY89" fmla="*/ 1454580 h 1460544"/>
              <a:gd name="connsiteX90" fmla="*/ 70609 w 2800371"/>
              <a:gd name="connsiteY90" fmla="*/ 1454580 h 1460544"/>
              <a:gd name="connsiteX91" fmla="*/ 35305 w 2800371"/>
              <a:gd name="connsiteY91" fmla="*/ 1454580 h 1460544"/>
              <a:gd name="connsiteX92" fmla="*/ 10591 w 2800371"/>
              <a:gd name="connsiteY92" fmla="*/ 1415745 h 1460544"/>
              <a:gd name="connsiteX93" fmla="*/ 24713 w 2800371"/>
              <a:gd name="connsiteY93" fmla="*/ 1451050 h 1460544"/>
              <a:gd name="connsiteX94" fmla="*/ 0 w 2800371"/>
              <a:gd name="connsiteY94" fmla="*/ 1454580 h 1460544"/>
              <a:gd name="connsiteX95" fmla="*/ 7061 w 2800371"/>
              <a:gd name="connsiteY95" fmla="*/ 1359257 h 1460544"/>
              <a:gd name="connsiteX96" fmla="*/ 7061 w 2800371"/>
              <a:gd name="connsiteY96" fmla="*/ 1331013 h 1460544"/>
              <a:gd name="connsiteX0" fmla="*/ 7061 w 2796489"/>
              <a:gd name="connsiteY0" fmla="*/ 1331013 h 1460544"/>
              <a:gd name="connsiteX1" fmla="*/ 7061 w 2796489"/>
              <a:gd name="connsiteY1" fmla="*/ 1331013 h 1460544"/>
              <a:gd name="connsiteX2" fmla="*/ 52957 w 2796489"/>
              <a:gd name="connsiteY2" fmla="*/ 1309830 h 1460544"/>
              <a:gd name="connsiteX3" fmla="*/ 67079 w 2796489"/>
              <a:gd name="connsiteY3" fmla="*/ 1306299 h 1460544"/>
              <a:gd name="connsiteX4" fmla="*/ 102384 w 2796489"/>
              <a:gd name="connsiteY4" fmla="*/ 1320421 h 1460544"/>
              <a:gd name="connsiteX5" fmla="*/ 123567 w 2796489"/>
              <a:gd name="connsiteY5" fmla="*/ 1334543 h 1460544"/>
              <a:gd name="connsiteX6" fmla="*/ 165933 w 2796489"/>
              <a:gd name="connsiteY6" fmla="*/ 1331013 h 1460544"/>
              <a:gd name="connsiteX7" fmla="*/ 194177 w 2796489"/>
              <a:gd name="connsiteY7" fmla="*/ 1316891 h 1460544"/>
              <a:gd name="connsiteX8" fmla="*/ 208299 w 2796489"/>
              <a:gd name="connsiteY8" fmla="*/ 1313360 h 1460544"/>
              <a:gd name="connsiteX9" fmla="*/ 240074 w 2796489"/>
              <a:gd name="connsiteY9" fmla="*/ 1306299 h 1460544"/>
              <a:gd name="connsiteX10" fmla="*/ 275379 w 2796489"/>
              <a:gd name="connsiteY10" fmla="*/ 1309830 h 1460544"/>
              <a:gd name="connsiteX11" fmla="*/ 293031 w 2796489"/>
              <a:gd name="connsiteY11" fmla="*/ 1316891 h 1460544"/>
              <a:gd name="connsiteX12" fmla="*/ 310684 w 2796489"/>
              <a:gd name="connsiteY12" fmla="*/ 1309830 h 1460544"/>
              <a:gd name="connsiteX13" fmla="*/ 353050 w 2796489"/>
              <a:gd name="connsiteY13" fmla="*/ 1302769 h 1460544"/>
              <a:gd name="connsiteX14" fmla="*/ 427190 w 2796489"/>
              <a:gd name="connsiteY14" fmla="*/ 1313360 h 1460544"/>
              <a:gd name="connsiteX15" fmla="*/ 451904 w 2796489"/>
              <a:gd name="connsiteY15" fmla="*/ 1320421 h 1460544"/>
              <a:gd name="connsiteX16" fmla="*/ 554289 w 2796489"/>
              <a:gd name="connsiteY16" fmla="*/ 1309830 h 1460544"/>
              <a:gd name="connsiteX17" fmla="*/ 586063 w 2796489"/>
              <a:gd name="connsiteY17" fmla="*/ 1285116 h 1460544"/>
              <a:gd name="connsiteX18" fmla="*/ 617838 w 2796489"/>
              <a:gd name="connsiteY18" fmla="*/ 1260403 h 1460544"/>
              <a:gd name="connsiteX19" fmla="*/ 631960 w 2796489"/>
              <a:gd name="connsiteY19" fmla="*/ 1235689 h 1460544"/>
              <a:gd name="connsiteX20" fmla="*/ 649612 w 2796489"/>
              <a:gd name="connsiteY20" fmla="*/ 1214506 h 1460544"/>
              <a:gd name="connsiteX21" fmla="*/ 670795 w 2796489"/>
              <a:gd name="connsiteY21" fmla="*/ 1207445 h 1460544"/>
              <a:gd name="connsiteX22" fmla="*/ 720222 w 2796489"/>
              <a:gd name="connsiteY22" fmla="*/ 1218037 h 1460544"/>
              <a:gd name="connsiteX23" fmla="*/ 741405 w 2796489"/>
              <a:gd name="connsiteY23" fmla="*/ 1242750 h 1460544"/>
              <a:gd name="connsiteX24" fmla="*/ 751997 w 2796489"/>
              <a:gd name="connsiteY24" fmla="*/ 1249811 h 1460544"/>
              <a:gd name="connsiteX25" fmla="*/ 882625 w 2796489"/>
              <a:gd name="connsiteY25" fmla="*/ 1260403 h 1460544"/>
              <a:gd name="connsiteX26" fmla="*/ 914400 w 2796489"/>
              <a:gd name="connsiteY26" fmla="*/ 1295708 h 1460544"/>
              <a:gd name="connsiteX27" fmla="*/ 935583 w 2796489"/>
              <a:gd name="connsiteY27" fmla="*/ 1306299 h 1460544"/>
              <a:gd name="connsiteX28" fmla="*/ 963827 w 2796489"/>
              <a:gd name="connsiteY28" fmla="*/ 1313360 h 1460544"/>
              <a:gd name="connsiteX29" fmla="*/ 1016784 w 2796489"/>
              <a:gd name="connsiteY29" fmla="*/ 1239220 h 1460544"/>
              <a:gd name="connsiteX30" fmla="*/ 1073272 w 2796489"/>
              <a:gd name="connsiteY30" fmla="*/ 1182732 h 1460544"/>
              <a:gd name="connsiteX31" fmla="*/ 1105047 w 2796489"/>
              <a:gd name="connsiteY31" fmla="*/ 1172140 h 1460544"/>
              <a:gd name="connsiteX32" fmla="*/ 1154474 w 2796489"/>
              <a:gd name="connsiteY32" fmla="*/ 1175671 h 1460544"/>
              <a:gd name="connsiteX33" fmla="*/ 1179187 w 2796489"/>
              <a:gd name="connsiteY33" fmla="*/ 1196854 h 1460544"/>
              <a:gd name="connsiteX34" fmla="*/ 1193309 w 2796489"/>
              <a:gd name="connsiteY34" fmla="*/ 1207445 h 1460544"/>
              <a:gd name="connsiteX35" fmla="*/ 1218023 w 2796489"/>
              <a:gd name="connsiteY35" fmla="*/ 1225098 h 1460544"/>
              <a:gd name="connsiteX36" fmla="*/ 1228614 w 2796489"/>
              <a:gd name="connsiteY36" fmla="*/ 1242750 h 1460544"/>
              <a:gd name="connsiteX37" fmla="*/ 1232145 w 2796489"/>
              <a:gd name="connsiteY37" fmla="*/ 1253342 h 1460544"/>
              <a:gd name="connsiteX38" fmla="*/ 1253328 w 2796489"/>
              <a:gd name="connsiteY38" fmla="*/ 1274525 h 1460544"/>
              <a:gd name="connsiteX39" fmla="*/ 1299224 w 2796489"/>
              <a:gd name="connsiteY39" fmla="*/ 1263933 h 1460544"/>
              <a:gd name="connsiteX40" fmla="*/ 1313346 w 2796489"/>
              <a:gd name="connsiteY40" fmla="*/ 1239220 h 1460544"/>
              <a:gd name="connsiteX41" fmla="*/ 1327468 w 2796489"/>
              <a:gd name="connsiteY41" fmla="*/ 1218037 h 1460544"/>
              <a:gd name="connsiteX42" fmla="*/ 1338060 w 2796489"/>
              <a:gd name="connsiteY42" fmla="*/ 1200384 h 1460544"/>
              <a:gd name="connsiteX43" fmla="*/ 1348651 w 2796489"/>
              <a:gd name="connsiteY43" fmla="*/ 1165079 h 1460544"/>
              <a:gd name="connsiteX44" fmla="*/ 1355713 w 2796489"/>
              <a:gd name="connsiteY44" fmla="*/ 1150957 h 1460544"/>
              <a:gd name="connsiteX45" fmla="*/ 1398079 w 2796489"/>
              <a:gd name="connsiteY45" fmla="*/ 1052103 h 1460544"/>
              <a:gd name="connsiteX46" fmla="*/ 1419262 w 2796489"/>
              <a:gd name="connsiteY46" fmla="*/ 1030920 h 1460544"/>
              <a:gd name="connsiteX47" fmla="*/ 1443975 w 2796489"/>
              <a:gd name="connsiteY47" fmla="*/ 935597 h 1460544"/>
              <a:gd name="connsiteX48" fmla="*/ 1454567 w 2796489"/>
              <a:gd name="connsiteY48" fmla="*/ 907353 h 1460544"/>
              <a:gd name="connsiteX49" fmla="*/ 1461628 w 2796489"/>
              <a:gd name="connsiteY49" fmla="*/ 886170 h 1460544"/>
              <a:gd name="connsiteX50" fmla="*/ 1475750 w 2796489"/>
              <a:gd name="connsiteY50" fmla="*/ 850865 h 1460544"/>
              <a:gd name="connsiteX51" fmla="*/ 1500463 w 2796489"/>
              <a:gd name="connsiteY51" fmla="*/ 801438 h 1460544"/>
              <a:gd name="connsiteX52" fmla="*/ 1571073 w 2796489"/>
              <a:gd name="connsiteY52" fmla="*/ 610791 h 1460544"/>
              <a:gd name="connsiteX53" fmla="*/ 1613439 w 2796489"/>
              <a:gd name="connsiteY53" fmla="*/ 300106 h 1460544"/>
              <a:gd name="connsiteX54" fmla="*/ 1627561 w 2796489"/>
              <a:gd name="connsiteY54" fmla="*/ 225966 h 1460544"/>
              <a:gd name="connsiteX55" fmla="*/ 1631092 w 2796489"/>
              <a:gd name="connsiteY55" fmla="*/ 151825 h 1460544"/>
              <a:gd name="connsiteX56" fmla="*/ 1666397 w 2796489"/>
              <a:gd name="connsiteY56" fmla="*/ 84746 h 1460544"/>
              <a:gd name="connsiteX57" fmla="*/ 1673458 w 2796489"/>
              <a:gd name="connsiteY57" fmla="*/ 63563 h 1460544"/>
              <a:gd name="connsiteX58" fmla="*/ 1676988 w 2796489"/>
              <a:gd name="connsiteY58" fmla="*/ 52971 h 1460544"/>
              <a:gd name="connsiteX59" fmla="*/ 1691110 w 2796489"/>
              <a:gd name="connsiteY59" fmla="*/ 24727 h 1460544"/>
              <a:gd name="connsiteX60" fmla="*/ 1698171 w 2796489"/>
              <a:gd name="connsiteY60" fmla="*/ 14136 h 1460544"/>
              <a:gd name="connsiteX61" fmla="*/ 1729946 w 2796489"/>
              <a:gd name="connsiteY61" fmla="*/ 17666 h 1460544"/>
              <a:gd name="connsiteX62" fmla="*/ 1765251 w 2796489"/>
              <a:gd name="connsiteY62" fmla="*/ 24727 h 1460544"/>
              <a:gd name="connsiteX63" fmla="*/ 1821739 w 2796489"/>
              <a:gd name="connsiteY63" fmla="*/ 28258 h 1460544"/>
              <a:gd name="connsiteX64" fmla="*/ 1864105 w 2796489"/>
              <a:gd name="connsiteY64" fmla="*/ 24727 h 1460544"/>
              <a:gd name="connsiteX65" fmla="*/ 1874696 w 2796489"/>
              <a:gd name="connsiteY65" fmla="*/ 21197 h 1460544"/>
              <a:gd name="connsiteX66" fmla="*/ 1966489 w 2796489"/>
              <a:gd name="connsiteY66" fmla="*/ 17666 h 1460544"/>
              <a:gd name="connsiteX67" fmla="*/ 2308948 w 2796489"/>
              <a:gd name="connsiteY67" fmla="*/ 7075 h 1460544"/>
              <a:gd name="connsiteX68" fmla="*/ 2372497 w 2796489"/>
              <a:gd name="connsiteY68" fmla="*/ 7075 h 1460544"/>
              <a:gd name="connsiteX69" fmla="*/ 2393680 w 2796489"/>
              <a:gd name="connsiteY69" fmla="*/ 14136 h 1460544"/>
              <a:gd name="connsiteX70" fmla="*/ 2404272 w 2796489"/>
              <a:gd name="connsiteY70" fmla="*/ 77685 h 1460544"/>
              <a:gd name="connsiteX71" fmla="*/ 2464290 w 2796489"/>
              <a:gd name="connsiteY71" fmla="*/ 296576 h 1460544"/>
              <a:gd name="connsiteX72" fmla="*/ 2489004 w 2796489"/>
              <a:gd name="connsiteY72" fmla="*/ 533119 h 1460544"/>
              <a:gd name="connsiteX73" fmla="*/ 2517248 w 2796489"/>
              <a:gd name="connsiteY73" fmla="*/ 593138 h 1460544"/>
              <a:gd name="connsiteX74" fmla="*/ 2559614 w 2796489"/>
              <a:gd name="connsiteY74" fmla="*/ 716706 h 1460544"/>
              <a:gd name="connsiteX75" fmla="*/ 2626693 w 2796489"/>
              <a:gd name="connsiteY75" fmla="*/ 836743 h 1460544"/>
              <a:gd name="connsiteX76" fmla="*/ 2686712 w 2796489"/>
              <a:gd name="connsiteY76" fmla="*/ 967371 h 1460544"/>
              <a:gd name="connsiteX77" fmla="*/ 2697303 w 2796489"/>
              <a:gd name="connsiteY77" fmla="*/ 977963 h 1460544"/>
              <a:gd name="connsiteX78" fmla="*/ 2704364 w 2796489"/>
              <a:gd name="connsiteY78" fmla="*/ 988554 h 1460544"/>
              <a:gd name="connsiteX79" fmla="*/ 2729078 w 2796489"/>
              <a:gd name="connsiteY79" fmla="*/ 1002676 h 1460544"/>
              <a:gd name="connsiteX80" fmla="*/ 2743200 w 2796489"/>
              <a:gd name="connsiteY80" fmla="*/ 1016798 h 1460544"/>
              <a:gd name="connsiteX81" fmla="*/ 2789096 w 2796489"/>
              <a:gd name="connsiteY81" fmla="*/ 1027390 h 1460544"/>
              <a:gd name="connsiteX82" fmla="*/ 2792627 w 2796489"/>
              <a:gd name="connsiteY82" fmla="*/ 1327482 h 1460544"/>
              <a:gd name="connsiteX83" fmla="*/ 2760852 w 2796489"/>
              <a:gd name="connsiteY83" fmla="*/ 1458111 h 1460544"/>
              <a:gd name="connsiteX84" fmla="*/ 2068874 w 2796489"/>
              <a:gd name="connsiteY84" fmla="*/ 1458111 h 1460544"/>
              <a:gd name="connsiteX85" fmla="*/ 571941 w 2796489"/>
              <a:gd name="connsiteY85" fmla="*/ 1454581 h 1460544"/>
              <a:gd name="connsiteX86" fmla="*/ 289501 w 2796489"/>
              <a:gd name="connsiteY86" fmla="*/ 1458111 h 1460544"/>
              <a:gd name="connsiteX87" fmla="*/ 151811 w 2796489"/>
              <a:gd name="connsiteY87" fmla="*/ 1454580 h 1460544"/>
              <a:gd name="connsiteX88" fmla="*/ 130628 w 2796489"/>
              <a:gd name="connsiteY88" fmla="*/ 1454580 h 1460544"/>
              <a:gd name="connsiteX89" fmla="*/ 95323 w 2796489"/>
              <a:gd name="connsiteY89" fmla="*/ 1454580 h 1460544"/>
              <a:gd name="connsiteX90" fmla="*/ 70609 w 2796489"/>
              <a:gd name="connsiteY90" fmla="*/ 1454580 h 1460544"/>
              <a:gd name="connsiteX91" fmla="*/ 35305 w 2796489"/>
              <a:gd name="connsiteY91" fmla="*/ 1454580 h 1460544"/>
              <a:gd name="connsiteX92" fmla="*/ 10591 w 2796489"/>
              <a:gd name="connsiteY92" fmla="*/ 1415745 h 1460544"/>
              <a:gd name="connsiteX93" fmla="*/ 24713 w 2796489"/>
              <a:gd name="connsiteY93" fmla="*/ 1451050 h 1460544"/>
              <a:gd name="connsiteX94" fmla="*/ 0 w 2796489"/>
              <a:gd name="connsiteY94" fmla="*/ 1454580 h 1460544"/>
              <a:gd name="connsiteX95" fmla="*/ 7061 w 2796489"/>
              <a:gd name="connsiteY95" fmla="*/ 1359257 h 1460544"/>
              <a:gd name="connsiteX96" fmla="*/ 7061 w 2796489"/>
              <a:gd name="connsiteY96" fmla="*/ 1331013 h 1460544"/>
              <a:gd name="connsiteX0" fmla="*/ 7061 w 2796489"/>
              <a:gd name="connsiteY0" fmla="*/ 1331013 h 1460544"/>
              <a:gd name="connsiteX1" fmla="*/ 7061 w 2796489"/>
              <a:gd name="connsiteY1" fmla="*/ 1331013 h 1460544"/>
              <a:gd name="connsiteX2" fmla="*/ 52957 w 2796489"/>
              <a:gd name="connsiteY2" fmla="*/ 1309830 h 1460544"/>
              <a:gd name="connsiteX3" fmla="*/ 67079 w 2796489"/>
              <a:gd name="connsiteY3" fmla="*/ 1306299 h 1460544"/>
              <a:gd name="connsiteX4" fmla="*/ 102384 w 2796489"/>
              <a:gd name="connsiteY4" fmla="*/ 1320421 h 1460544"/>
              <a:gd name="connsiteX5" fmla="*/ 123567 w 2796489"/>
              <a:gd name="connsiteY5" fmla="*/ 1334543 h 1460544"/>
              <a:gd name="connsiteX6" fmla="*/ 165933 w 2796489"/>
              <a:gd name="connsiteY6" fmla="*/ 1331013 h 1460544"/>
              <a:gd name="connsiteX7" fmla="*/ 194177 w 2796489"/>
              <a:gd name="connsiteY7" fmla="*/ 1316891 h 1460544"/>
              <a:gd name="connsiteX8" fmla="*/ 208299 w 2796489"/>
              <a:gd name="connsiteY8" fmla="*/ 1313360 h 1460544"/>
              <a:gd name="connsiteX9" fmla="*/ 240074 w 2796489"/>
              <a:gd name="connsiteY9" fmla="*/ 1306299 h 1460544"/>
              <a:gd name="connsiteX10" fmla="*/ 275379 w 2796489"/>
              <a:gd name="connsiteY10" fmla="*/ 1309830 h 1460544"/>
              <a:gd name="connsiteX11" fmla="*/ 293031 w 2796489"/>
              <a:gd name="connsiteY11" fmla="*/ 1316891 h 1460544"/>
              <a:gd name="connsiteX12" fmla="*/ 310684 w 2796489"/>
              <a:gd name="connsiteY12" fmla="*/ 1309830 h 1460544"/>
              <a:gd name="connsiteX13" fmla="*/ 353050 w 2796489"/>
              <a:gd name="connsiteY13" fmla="*/ 1302769 h 1460544"/>
              <a:gd name="connsiteX14" fmla="*/ 427190 w 2796489"/>
              <a:gd name="connsiteY14" fmla="*/ 1313360 h 1460544"/>
              <a:gd name="connsiteX15" fmla="*/ 451904 w 2796489"/>
              <a:gd name="connsiteY15" fmla="*/ 1320421 h 1460544"/>
              <a:gd name="connsiteX16" fmla="*/ 554289 w 2796489"/>
              <a:gd name="connsiteY16" fmla="*/ 1309830 h 1460544"/>
              <a:gd name="connsiteX17" fmla="*/ 586063 w 2796489"/>
              <a:gd name="connsiteY17" fmla="*/ 1285116 h 1460544"/>
              <a:gd name="connsiteX18" fmla="*/ 617838 w 2796489"/>
              <a:gd name="connsiteY18" fmla="*/ 1260403 h 1460544"/>
              <a:gd name="connsiteX19" fmla="*/ 631960 w 2796489"/>
              <a:gd name="connsiteY19" fmla="*/ 1235689 h 1460544"/>
              <a:gd name="connsiteX20" fmla="*/ 649612 w 2796489"/>
              <a:gd name="connsiteY20" fmla="*/ 1214506 h 1460544"/>
              <a:gd name="connsiteX21" fmla="*/ 670795 w 2796489"/>
              <a:gd name="connsiteY21" fmla="*/ 1207445 h 1460544"/>
              <a:gd name="connsiteX22" fmla="*/ 720222 w 2796489"/>
              <a:gd name="connsiteY22" fmla="*/ 1218037 h 1460544"/>
              <a:gd name="connsiteX23" fmla="*/ 741405 w 2796489"/>
              <a:gd name="connsiteY23" fmla="*/ 1242750 h 1460544"/>
              <a:gd name="connsiteX24" fmla="*/ 751997 w 2796489"/>
              <a:gd name="connsiteY24" fmla="*/ 1249811 h 1460544"/>
              <a:gd name="connsiteX25" fmla="*/ 882625 w 2796489"/>
              <a:gd name="connsiteY25" fmla="*/ 1260403 h 1460544"/>
              <a:gd name="connsiteX26" fmla="*/ 914400 w 2796489"/>
              <a:gd name="connsiteY26" fmla="*/ 1295708 h 1460544"/>
              <a:gd name="connsiteX27" fmla="*/ 935583 w 2796489"/>
              <a:gd name="connsiteY27" fmla="*/ 1306299 h 1460544"/>
              <a:gd name="connsiteX28" fmla="*/ 963827 w 2796489"/>
              <a:gd name="connsiteY28" fmla="*/ 1313360 h 1460544"/>
              <a:gd name="connsiteX29" fmla="*/ 1016784 w 2796489"/>
              <a:gd name="connsiteY29" fmla="*/ 1239220 h 1460544"/>
              <a:gd name="connsiteX30" fmla="*/ 1073272 w 2796489"/>
              <a:gd name="connsiteY30" fmla="*/ 1182732 h 1460544"/>
              <a:gd name="connsiteX31" fmla="*/ 1105047 w 2796489"/>
              <a:gd name="connsiteY31" fmla="*/ 1172140 h 1460544"/>
              <a:gd name="connsiteX32" fmla="*/ 1154474 w 2796489"/>
              <a:gd name="connsiteY32" fmla="*/ 1175671 h 1460544"/>
              <a:gd name="connsiteX33" fmla="*/ 1179187 w 2796489"/>
              <a:gd name="connsiteY33" fmla="*/ 1196854 h 1460544"/>
              <a:gd name="connsiteX34" fmla="*/ 1193309 w 2796489"/>
              <a:gd name="connsiteY34" fmla="*/ 1207445 h 1460544"/>
              <a:gd name="connsiteX35" fmla="*/ 1218023 w 2796489"/>
              <a:gd name="connsiteY35" fmla="*/ 1225098 h 1460544"/>
              <a:gd name="connsiteX36" fmla="*/ 1228614 w 2796489"/>
              <a:gd name="connsiteY36" fmla="*/ 1242750 h 1460544"/>
              <a:gd name="connsiteX37" fmla="*/ 1232145 w 2796489"/>
              <a:gd name="connsiteY37" fmla="*/ 1253342 h 1460544"/>
              <a:gd name="connsiteX38" fmla="*/ 1253328 w 2796489"/>
              <a:gd name="connsiteY38" fmla="*/ 1274525 h 1460544"/>
              <a:gd name="connsiteX39" fmla="*/ 1299224 w 2796489"/>
              <a:gd name="connsiteY39" fmla="*/ 1263933 h 1460544"/>
              <a:gd name="connsiteX40" fmla="*/ 1313346 w 2796489"/>
              <a:gd name="connsiteY40" fmla="*/ 1239220 h 1460544"/>
              <a:gd name="connsiteX41" fmla="*/ 1327468 w 2796489"/>
              <a:gd name="connsiteY41" fmla="*/ 1218037 h 1460544"/>
              <a:gd name="connsiteX42" fmla="*/ 1338060 w 2796489"/>
              <a:gd name="connsiteY42" fmla="*/ 1200384 h 1460544"/>
              <a:gd name="connsiteX43" fmla="*/ 1348651 w 2796489"/>
              <a:gd name="connsiteY43" fmla="*/ 1165079 h 1460544"/>
              <a:gd name="connsiteX44" fmla="*/ 1355713 w 2796489"/>
              <a:gd name="connsiteY44" fmla="*/ 1150957 h 1460544"/>
              <a:gd name="connsiteX45" fmla="*/ 1398079 w 2796489"/>
              <a:gd name="connsiteY45" fmla="*/ 1052103 h 1460544"/>
              <a:gd name="connsiteX46" fmla="*/ 1419262 w 2796489"/>
              <a:gd name="connsiteY46" fmla="*/ 1030920 h 1460544"/>
              <a:gd name="connsiteX47" fmla="*/ 1443975 w 2796489"/>
              <a:gd name="connsiteY47" fmla="*/ 935597 h 1460544"/>
              <a:gd name="connsiteX48" fmla="*/ 1454567 w 2796489"/>
              <a:gd name="connsiteY48" fmla="*/ 907353 h 1460544"/>
              <a:gd name="connsiteX49" fmla="*/ 1461628 w 2796489"/>
              <a:gd name="connsiteY49" fmla="*/ 886170 h 1460544"/>
              <a:gd name="connsiteX50" fmla="*/ 1475750 w 2796489"/>
              <a:gd name="connsiteY50" fmla="*/ 850865 h 1460544"/>
              <a:gd name="connsiteX51" fmla="*/ 1500463 w 2796489"/>
              <a:gd name="connsiteY51" fmla="*/ 801438 h 1460544"/>
              <a:gd name="connsiteX52" fmla="*/ 1571073 w 2796489"/>
              <a:gd name="connsiteY52" fmla="*/ 610791 h 1460544"/>
              <a:gd name="connsiteX53" fmla="*/ 1613439 w 2796489"/>
              <a:gd name="connsiteY53" fmla="*/ 300106 h 1460544"/>
              <a:gd name="connsiteX54" fmla="*/ 1627561 w 2796489"/>
              <a:gd name="connsiteY54" fmla="*/ 225966 h 1460544"/>
              <a:gd name="connsiteX55" fmla="*/ 1631092 w 2796489"/>
              <a:gd name="connsiteY55" fmla="*/ 151825 h 1460544"/>
              <a:gd name="connsiteX56" fmla="*/ 1666397 w 2796489"/>
              <a:gd name="connsiteY56" fmla="*/ 84746 h 1460544"/>
              <a:gd name="connsiteX57" fmla="*/ 1673458 w 2796489"/>
              <a:gd name="connsiteY57" fmla="*/ 63563 h 1460544"/>
              <a:gd name="connsiteX58" fmla="*/ 1676988 w 2796489"/>
              <a:gd name="connsiteY58" fmla="*/ 52971 h 1460544"/>
              <a:gd name="connsiteX59" fmla="*/ 1691110 w 2796489"/>
              <a:gd name="connsiteY59" fmla="*/ 24727 h 1460544"/>
              <a:gd name="connsiteX60" fmla="*/ 1698171 w 2796489"/>
              <a:gd name="connsiteY60" fmla="*/ 14136 h 1460544"/>
              <a:gd name="connsiteX61" fmla="*/ 1729946 w 2796489"/>
              <a:gd name="connsiteY61" fmla="*/ 17666 h 1460544"/>
              <a:gd name="connsiteX62" fmla="*/ 1765251 w 2796489"/>
              <a:gd name="connsiteY62" fmla="*/ 24727 h 1460544"/>
              <a:gd name="connsiteX63" fmla="*/ 1821739 w 2796489"/>
              <a:gd name="connsiteY63" fmla="*/ 28258 h 1460544"/>
              <a:gd name="connsiteX64" fmla="*/ 1864105 w 2796489"/>
              <a:gd name="connsiteY64" fmla="*/ 24727 h 1460544"/>
              <a:gd name="connsiteX65" fmla="*/ 1874696 w 2796489"/>
              <a:gd name="connsiteY65" fmla="*/ 21197 h 1460544"/>
              <a:gd name="connsiteX66" fmla="*/ 1966489 w 2796489"/>
              <a:gd name="connsiteY66" fmla="*/ 17666 h 1460544"/>
              <a:gd name="connsiteX67" fmla="*/ 2308948 w 2796489"/>
              <a:gd name="connsiteY67" fmla="*/ 7075 h 1460544"/>
              <a:gd name="connsiteX68" fmla="*/ 2372497 w 2796489"/>
              <a:gd name="connsiteY68" fmla="*/ 7075 h 1460544"/>
              <a:gd name="connsiteX69" fmla="*/ 2393680 w 2796489"/>
              <a:gd name="connsiteY69" fmla="*/ 14136 h 1460544"/>
              <a:gd name="connsiteX70" fmla="*/ 2404272 w 2796489"/>
              <a:gd name="connsiteY70" fmla="*/ 77685 h 1460544"/>
              <a:gd name="connsiteX71" fmla="*/ 2464290 w 2796489"/>
              <a:gd name="connsiteY71" fmla="*/ 296576 h 1460544"/>
              <a:gd name="connsiteX72" fmla="*/ 2489004 w 2796489"/>
              <a:gd name="connsiteY72" fmla="*/ 533119 h 1460544"/>
              <a:gd name="connsiteX73" fmla="*/ 2517248 w 2796489"/>
              <a:gd name="connsiteY73" fmla="*/ 593138 h 1460544"/>
              <a:gd name="connsiteX74" fmla="*/ 2559614 w 2796489"/>
              <a:gd name="connsiteY74" fmla="*/ 716706 h 1460544"/>
              <a:gd name="connsiteX75" fmla="*/ 2626693 w 2796489"/>
              <a:gd name="connsiteY75" fmla="*/ 836743 h 1460544"/>
              <a:gd name="connsiteX76" fmla="*/ 2686712 w 2796489"/>
              <a:gd name="connsiteY76" fmla="*/ 967371 h 1460544"/>
              <a:gd name="connsiteX77" fmla="*/ 2697303 w 2796489"/>
              <a:gd name="connsiteY77" fmla="*/ 977963 h 1460544"/>
              <a:gd name="connsiteX78" fmla="*/ 2704364 w 2796489"/>
              <a:gd name="connsiteY78" fmla="*/ 988554 h 1460544"/>
              <a:gd name="connsiteX79" fmla="*/ 2729078 w 2796489"/>
              <a:gd name="connsiteY79" fmla="*/ 1002676 h 1460544"/>
              <a:gd name="connsiteX80" fmla="*/ 2743200 w 2796489"/>
              <a:gd name="connsiteY80" fmla="*/ 1016798 h 1460544"/>
              <a:gd name="connsiteX81" fmla="*/ 2789096 w 2796489"/>
              <a:gd name="connsiteY81" fmla="*/ 1027390 h 1460544"/>
              <a:gd name="connsiteX82" fmla="*/ 2792627 w 2796489"/>
              <a:gd name="connsiteY82" fmla="*/ 1327482 h 1460544"/>
              <a:gd name="connsiteX83" fmla="*/ 2760852 w 2796489"/>
              <a:gd name="connsiteY83" fmla="*/ 1458111 h 1460544"/>
              <a:gd name="connsiteX84" fmla="*/ 2068874 w 2796489"/>
              <a:gd name="connsiteY84" fmla="*/ 1458111 h 1460544"/>
              <a:gd name="connsiteX85" fmla="*/ 571941 w 2796489"/>
              <a:gd name="connsiteY85" fmla="*/ 1454581 h 1460544"/>
              <a:gd name="connsiteX86" fmla="*/ 289501 w 2796489"/>
              <a:gd name="connsiteY86" fmla="*/ 1458111 h 1460544"/>
              <a:gd name="connsiteX87" fmla="*/ 151811 w 2796489"/>
              <a:gd name="connsiteY87" fmla="*/ 1454580 h 1460544"/>
              <a:gd name="connsiteX88" fmla="*/ 130628 w 2796489"/>
              <a:gd name="connsiteY88" fmla="*/ 1454580 h 1460544"/>
              <a:gd name="connsiteX89" fmla="*/ 95323 w 2796489"/>
              <a:gd name="connsiteY89" fmla="*/ 1454580 h 1460544"/>
              <a:gd name="connsiteX90" fmla="*/ 70609 w 2796489"/>
              <a:gd name="connsiteY90" fmla="*/ 1454580 h 1460544"/>
              <a:gd name="connsiteX91" fmla="*/ 35305 w 2796489"/>
              <a:gd name="connsiteY91" fmla="*/ 1454580 h 1460544"/>
              <a:gd name="connsiteX92" fmla="*/ 10591 w 2796489"/>
              <a:gd name="connsiteY92" fmla="*/ 1415745 h 1460544"/>
              <a:gd name="connsiteX93" fmla="*/ 24713 w 2796489"/>
              <a:gd name="connsiteY93" fmla="*/ 1451050 h 1460544"/>
              <a:gd name="connsiteX94" fmla="*/ 0 w 2796489"/>
              <a:gd name="connsiteY94" fmla="*/ 1454580 h 1460544"/>
              <a:gd name="connsiteX95" fmla="*/ 7061 w 2796489"/>
              <a:gd name="connsiteY95" fmla="*/ 1359257 h 1460544"/>
              <a:gd name="connsiteX96" fmla="*/ 7061 w 2796489"/>
              <a:gd name="connsiteY96" fmla="*/ 1331013 h 1460544"/>
              <a:gd name="connsiteX0" fmla="*/ 7061 w 2796489"/>
              <a:gd name="connsiteY0" fmla="*/ 1331013 h 1460544"/>
              <a:gd name="connsiteX1" fmla="*/ 7061 w 2796489"/>
              <a:gd name="connsiteY1" fmla="*/ 1331013 h 1460544"/>
              <a:gd name="connsiteX2" fmla="*/ 52957 w 2796489"/>
              <a:gd name="connsiteY2" fmla="*/ 1309830 h 1460544"/>
              <a:gd name="connsiteX3" fmla="*/ 67079 w 2796489"/>
              <a:gd name="connsiteY3" fmla="*/ 1306299 h 1460544"/>
              <a:gd name="connsiteX4" fmla="*/ 102384 w 2796489"/>
              <a:gd name="connsiteY4" fmla="*/ 1320421 h 1460544"/>
              <a:gd name="connsiteX5" fmla="*/ 123567 w 2796489"/>
              <a:gd name="connsiteY5" fmla="*/ 1334543 h 1460544"/>
              <a:gd name="connsiteX6" fmla="*/ 165933 w 2796489"/>
              <a:gd name="connsiteY6" fmla="*/ 1331013 h 1460544"/>
              <a:gd name="connsiteX7" fmla="*/ 194177 w 2796489"/>
              <a:gd name="connsiteY7" fmla="*/ 1316891 h 1460544"/>
              <a:gd name="connsiteX8" fmla="*/ 208299 w 2796489"/>
              <a:gd name="connsiteY8" fmla="*/ 1313360 h 1460544"/>
              <a:gd name="connsiteX9" fmla="*/ 240074 w 2796489"/>
              <a:gd name="connsiteY9" fmla="*/ 1306299 h 1460544"/>
              <a:gd name="connsiteX10" fmla="*/ 275379 w 2796489"/>
              <a:gd name="connsiteY10" fmla="*/ 1309830 h 1460544"/>
              <a:gd name="connsiteX11" fmla="*/ 293031 w 2796489"/>
              <a:gd name="connsiteY11" fmla="*/ 1316891 h 1460544"/>
              <a:gd name="connsiteX12" fmla="*/ 310684 w 2796489"/>
              <a:gd name="connsiteY12" fmla="*/ 1309830 h 1460544"/>
              <a:gd name="connsiteX13" fmla="*/ 353050 w 2796489"/>
              <a:gd name="connsiteY13" fmla="*/ 1302769 h 1460544"/>
              <a:gd name="connsiteX14" fmla="*/ 427190 w 2796489"/>
              <a:gd name="connsiteY14" fmla="*/ 1313360 h 1460544"/>
              <a:gd name="connsiteX15" fmla="*/ 451904 w 2796489"/>
              <a:gd name="connsiteY15" fmla="*/ 1320421 h 1460544"/>
              <a:gd name="connsiteX16" fmla="*/ 554289 w 2796489"/>
              <a:gd name="connsiteY16" fmla="*/ 1309830 h 1460544"/>
              <a:gd name="connsiteX17" fmla="*/ 586063 w 2796489"/>
              <a:gd name="connsiteY17" fmla="*/ 1285116 h 1460544"/>
              <a:gd name="connsiteX18" fmla="*/ 617838 w 2796489"/>
              <a:gd name="connsiteY18" fmla="*/ 1260403 h 1460544"/>
              <a:gd name="connsiteX19" fmla="*/ 631960 w 2796489"/>
              <a:gd name="connsiteY19" fmla="*/ 1235689 h 1460544"/>
              <a:gd name="connsiteX20" fmla="*/ 649612 w 2796489"/>
              <a:gd name="connsiteY20" fmla="*/ 1214506 h 1460544"/>
              <a:gd name="connsiteX21" fmla="*/ 670795 w 2796489"/>
              <a:gd name="connsiteY21" fmla="*/ 1207445 h 1460544"/>
              <a:gd name="connsiteX22" fmla="*/ 720222 w 2796489"/>
              <a:gd name="connsiteY22" fmla="*/ 1218037 h 1460544"/>
              <a:gd name="connsiteX23" fmla="*/ 741405 w 2796489"/>
              <a:gd name="connsiteY23" fmla="*/ 1242750 h 1460544"/>
              <a:gd name="connsiteX24" fmla="*/ 751997 w 2796489"/>
              <a:gd name="connsiteY24" fmla="*/ 1249811 h 1460544"/>
              <a:gd name="connsiteX25" fmla="*/ 882625 w 2796489"/>
              <a:gd name="connsiteY25" fmla="*/ 1260403 h 1460544"/>
              <a:gd name="connsiteX26" fmla="*/ 914400 w 2796489"/>
              <a:gd name="connsiteY26" fmla="*/ 1295708 h 1460544"/>
              <a:gd name="connsiteX27" fmla="*/ 935583 w 2796489"/>
              <a:gd name="connsiteY27" fmla="*/ 1306299 h 1460544"/>
              <a:gd name="connsiteX28" fmla="*/ 963827 w 2796489"/>
              <a:gd name="connsiteY28" fmla="*/ 1313360 h 1460544"/>
              <a:gd name="connsiteX29" fmla="*/ 1016784 w 2796489"/>
              <a:gd name="connsiteY29" fmla="*/ 1239220 h 1460544"/>
              <a:gd name="connsiteX30" fmla="*/ 1073272 w 2796489"/>
              <a:gd name="connsiteY30" fmla="*/ 1182732 h 1460544"/>
              <a:gd name="connsiteX31" fmla="*/ 1105047 w 2796489"/>
              <a:gd name="connsiteY31" fmla="*/ 1172140 h 1460544"/>
              <a:gd name="connsiteX32" fmla="*/ 1154474 w 2796489"/>
              <a:gd name="connsiteY32" fmla="*/ 1175671 h 1460544"/>
              <a:gd name="connsiteX33" fmla="*/ 1179187 w 2796489"/>
              <a:gd name="connsiteY33" fmla="*/ 1196854 h 1460544"/>
              <a:gd name="connsiteX34" fmla="*/ 1193309 w 2796489"/>
              <a:gd name="connsiteY34" fmla="*/ 1207445 h 1460544"/>
              <a:gd name="connsiteX35" fmla="*/ 1218023 w 2796489"/>
              <a:gd name="connsiteY35" fmla="*/ 1225098 h 1460544"/>
              <a:gd name="connsiteX36" fmla="*/ 1228614 w 2796489"/>
              <a:gd name="connsiteY36" fmla="*/ 1242750 h 1460544"/>
              <a:gd name="connsiteX37" fmla="*/ 1232145 w 2796489"/>
              <a:gd name="connsiteY37" fmla="*/ 1253342 h 1460544"/>
              <a:gd name="connsiteX38" fmla="*/ 1253328 w 2796489"/>
              <a:gd name="connsiteY38" fmla="*/ 1274525 h 1460544"/>
              <a:gd name="connsiteX39" fmla="*/ 1299224 w 2796489"/>
              <a:gd name="connsiteY39" fmla="*/ 1263933 h 1460544"/>
              <a:gd name="connsiteX40" fmla="*/ 1313346 w 2796489"/>
              <a:gd name="connsiteY40" fmla="*/ 1239220 h 1460544"/>
              <a:gd name="connsiteX41" fmla="*/ 1327468 w 2796489"/>
              <a:gd name="connsiteY41" fmla="*/ 1218037 h 1460544"/>
              <a:gd name="connsiteX42" fmla="*/ 1338060 w 2796489"/>
              <a:gd name="connsiteY42" fmla="*/ 1200384 h 1460544"/>
              <a:gd name="connsiteX43" fmla="*/ 1348651 w 2796489"/>
              <a:gd name="connsiteY43" fmla="*/ 1165079 h 1460544"/>
              <a:gd name="connsiteX44" fmla="*/ 1355713 w 2796489"/>
              <a:gd name="connsiteY44" fmla="*/ 1150957 h 1460544"/>
              <a:gd name="connsiteX45" fmla="*/ 1398079 w 2796489"/>
              <a:gd name="connsiteY45" fmla="*/ 1052103 h 1460544"/>
              <a:gd name="connsiteX46" fmla="*/ 1419262 w 2796489"/>
              <a:gd name="connsiteY46" fmla="*/ 1030920 h 1460544"/>
              <a:gd name="connsiteX47" fmla="*/ 1443975 w 2796489"/>
              <a:gd name="connsiteY47" fmla="*/ 935597 h 1460544"/>
              <a:gd name="connsiteX48" fmla="*/ 1454567 w 2796489"/>
              <a:gd name="connsiteY48" fmla="*/ 907353 h 1460544"/>
              <a:gd name="connsiteX49" fmla="*/ 1461628 w 2796489"/>
              <a:gd name="connsiteY49" fmla="*/ 886170 h 1460544"/>
              <a:gd name="connsiteX50" fmla="*/ 1475750 w 2796489"/>
              <a:gd name="connsiteY50" fmla="*/ 850865 h 1460544"/>
              <a:gd name="connsiteX51" fmla="*/ 1500463 w 2796489"/>
              <a:gd name="connsiteY51" fmla="*/ 801438 h 1460544"/>
              <a:gd name="connsiteX52" fmla="*/ 1571073 w 2796489"/>
              <a:gd name="connsiteY52" fmla="*/ 610791 h 1460544"/>
              <a:gd name="connsiteX53" fmla="*/ 1613439 w 2796489"/>
              <a:gd name="connsiteY53" fmla="*/ 300106 h 1460544"/>
              <a:gd name="connsiteX54" fmla="*/ 1627561 w 2796489"/>
              <a:gd name="connsiteY54" fmla="*/ 225966 h 1460544"/>
              <a:gd name="connsiteX55" fmla="*/ 1631092 w 2796489"/>
              <a:gd name="connsiteY55" fmla="*/ 151825 h 1460544"/>
              <a:gd name="connsiteX56" fmla="*/ 1666397 w 2796489"/>
              <a:gd name="connsiteY56" fmla="*/ 84746 h 1460544"/>
              <a:gd name="connsiteX57" fmla="*/ 1673458 w 2796489"/>
              <a:gd name="connsiteY57" fmla="*/ 63563 h 1460544"/>
              <a:gd name="connsiteX58" fmla="*/ 1676988 w 2796489"/>
              <a:gd name="connsiteY58" fmla="*/ 52971 h 1460544"/>
              <a:gd name="connsiteX59" fmla="*/ 1691110 w 2796489"/>
              <a:gd name="connsiteY59" fmla="*/ 24727 h 1460544"/>
              <a:gd name="connsiteX60" fmla="*/ 1698171 w 2796489"/>
              <a:gd name="connsiteY60" fmla="*/ 14136 h 1460544"/>
              <a:gd name="connsiteX61" fmla="*/ 1729946 w 2796489"/>
              <a:gd name="connsiteY61" fmla="*/ 17666 h 1460544"/>
              <a:gd name="connsiteX62" fmla="*/ 1765251 w 2796489"/>
              <a:gd name="connsiteY62" fmla="*/ 24727 h 1460544"/>
              <a:gd name="connsiteX63" fmla="*/ 1821739 w 2796489"/>
              <a:gd name="connsiteY63" fmla="*/ 28258 h 1460544"/>
              <a:gd name="connsiteX64" fmla="*/ 1864105 w 2796489"/>
              <a:gd name="connsiteY64" fmla="*/ 24727 h 1460544"/>
              <a:gd name="connsiteX65" fmla="*/ 1874696 w 2796489"/>
              <a:gd name="connsiteY65" fmla="*/ 21197 h 1460544"/>
              <a:gd name="connsiteX66" fmla="*/ 1966489 w 2796489"/>
              <a:gd name="connsiteY66" fmla="*/ 17666 h 1460544"/>
              <a:gd name="connsiteX67" fmla="*/ 2308948 w 2796489"/>
              <a:gd name="connsiteY67" fmla="*/ 7075 h 1460544"/>
              <a:gd name="connsiteX68" fmla="*/ 2372497 w 2796489"/>
              <a:gd name="connsiteY68" fmla="*/ 7075 h 1460544"/>
              <a:gd name="connsiteX69" fmla="*/ 2393680 w 2796489"/>
              <a:gd name="connsiteY69" fmla="*/ 14136 h 1460544"/>
              <a:gd name="connsiteX70" fmla="*/ 2404272 w 2796489"/>
              <a:gd name="connsiteY70" fmla="*/ 77685 h 1460544"/>
              <a:gd name="connsiteX71" fmla="*/ 2464290 w 2796489"/>
              <a:gd name="connsiteY71" fmla="*/ 296576 h 1460544"/>
              <a:gd name="connsiteX72" fmla="*/ 2489004 w 2796489"/>
              <a:gd name="connsiteY72" fmla="*/ 533119 h 1460544"/>
              <a:gd name="connsiteX73" fmla="*/ 2517248 w 2796489"/>
              <a:gd name="connsiteY73" fmla="*/ 593138 h 1460544"/>
              <a:gd name="connsiteX74" fmla="*/ 2559614 w 2796489"/>
              <a:gd name="connsiteY74" fmla="*/ 716706 h 1460544"/>
              <a:gd name="connsiteX75" fmla="*/ 2626693 w 2796489"/>
              <a:gd name="connsiteY75" fmla="*/ 836743 h 1460544"/>
              <a:gd name="connsiteX76" fmla="*/ 2686712 w 2796489"/>
              <a:gd name="connsiteY76" fmla="*/ 967371 h 1460544"/>
              <a:gd name="connsiteX77" fmla="*/ 2697303 w 2796489"/>
              <a:gd name="connsiteY77" fmla="*/ 977963 h 1460544"/>
              <a:gd name="connsiteX78" fmla="*/ 2704364 w 2796489"/>
              <a:gd name="connsiteY78" fmla="*/ 988554 h 1460544"/>
              <a:gd name="connsiteX79" fmla="*/ 2729078 w 2796489"/>
              <a:gd name="connsiteY79" fmla="*/ 1002676 h 1460544"/>
              <a:gd name="connsiteX80" fmla="*/ 2743200 w 2796489"/>
              <a:gd name="connsiteY80" fmla="*/ 1016798 h 1460544"/>
              <a:gd name="connsiteX81" fmla="*/ 2789096 w 2796489"/>
              <a:gd name="connsiteY81" fmla="*/ 1027390 h 1460544"/>
              <a:gd name="connsiteX82" fmla="*/ 2792627 w 2796489"/>
              <a:gd name="connsiteY82" fmla="*/ 1327482 h 1460544"/>
              <a:gd name="connsiteX83" fmla="*/ 2760852 w 2796489"/>
              <a:gd name="connsiteY83" fmla="*/ 1458111 h 1460544"/>
              <a:gd name="connsiteX84" fmla="*/ 2068874 w 2796489"/>
              <a:gd name="connsiteY84" fmla="*/ 1458111 h 1460544"/>
              <a:gd name="connsiteX85" fmla="*/ 571941 w 2796489"/>
              <a:gd name="connsiteY85" fmla="*/ 1454581 h 1460544"/>
              <a:gd name="connsiteX86" fmla="*/ 289501 w 2796489"/>
              <a:gd name="connsiteY86" fmla="*/ 1458111 h 1460544"/>
              <a:gd name="connsiteX87" fmla="*/ 151811 w 2796489"/>
              <a:gd name="connsiteY87" fmla="*/ 1454580 h 1460544"/>
              <a:gd name="connsiteX88" fmla="*/ 130628 w 2796489"/>
              <a:gd name="connsiteY88" fmla="*/ 1454580 h 1460544"/>
              <a:gd name="connsiteX89" fmla="*/ 95323 w 2796489"/>
              <a:gd name="connsiteY89" fmla="*/ 1454580 h 1460544"/>
              <a:gd name="connsiteX90" fmla="*/ 70609 w 2796489"/>
              <a:gd name="connsiteY90" fmla="*/ 1454580 h 1460544"/>
              <a:gd name="connsiteX91" fmla="*/ 35305 w 2796489"/>
              <a:gd name="connsiteY91" fmla="*/ 1454580 h 1460544"/>
              <a:gd name="connsiteX92" fmla="*/ 10591 w 2796489"/>
              <a:gd name="connsiteY92" fmla="*/ 1415745 h 1460544"/>
              <a:gd name="connsiteX93" fmla="*/ 24713 w 2796489"/>
              <a:gd name="connsiteY93" fmla="*/ 1451050 h 1460544"/>
              <a:gd name="connsiteX94" fmla="*/ 0 w 2796489"/>
              <a:gd name="connsiteY94" fmla="*/ 1454580 h 1460544"/>
              <a:gd name="connsiteX95" fmla="*/ 7061 w 2796489"/>
              <a:gd name="connsiteY95" fmla="*/ 1359257 h 1460544"/>
              <a:gd name="connsiteX96" fmla="*/ 7061 w 2796489"/>
              <a:gd name="connsiteY96" fmla="*/ 1331013 h 1460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2796489" h="1460544">
                <a:moveTo>
                  <a:pt x="7061" y="1331013"/>
                </a:moveTo>
                <a:lnTo>
                  <a:pt x="7061" y="1331013"/>
                </a:lnTo>
                <a:cubicBezTo>
                  <a:pt x="22360" y="1323952"/>
                  <a:pt x="37377" y="1316246"/>
                  <a:pt x="52957" y="1309830"/>
                </a:cubicBezTo>
                <a:cubicBezTo>
                  <a:pt x="57444" y="1307982"/>
                  <a:pt x="62334" y="1305282"/>
                  <a:pt x="67079" y="1306299"/>
                </a:cubicBezTo>
                <a:cubicBezTo>
                  <a:pt x="79473" y="1308955"/>
                  <a:pt x="91047" y="1314753"/>
                  <a:pt x="102384" y="1320421"/>
                </a:cubicBezTo>
                <a:cubicBezTo>
                  <a:pt x="109974" y="1324216"/>
                  <a:pt x="123567" y="1334543"/>
                  <a:pt x="123567" y="1334543"/>
                </a:cubicBezTo>
                <a:cubicBezTo>
                  <a:pt x="137689" y="1333366"/>
                  <a:pt x="151886" y="1332886"/>
                  <a:pt x="165933" y="1331013"/>
                </a:cubicBezTo>
                <a:cubicBezTo>
                  <a:pt x="177691" y="1329445"/>
                  <a:pt x="183186" y="1321776"/>
                  <a:pt x="194177" y="1316891"/>
                </a:cubicBezTo>
                <a:cubicBezTo>
                  <a:pt x="198611" y="1314920"/>
                  <a:pt x="203562" y="1314413"/>
                  <a:pt x="208299" y="1313360"/>
                </a:cubicBezTo>
                <a:cubicBezTo>
                  <a:pt x="248638" y="1304396"/>
                  <a:pt x="205634" y="1314910"/>
                  <a:pt x="240074" y="1306299"/>
                </a:cubicBezTo>
                <a:cubicBezTo>
                  <a:pt x="251842" y="1307476"/>
                  <a:pt x="263782" y="1307510"/>
                  <a:pt x="275379" y="1309830"/>
                </a:cubicBezTo>
                <a:cubicBezTo>
                  <a:pt x="281593" y="1311073"/>
                  <a:pt x="286694" y="1316891"/>
                  <a:pt x="293031" y="1316891"/>
                </a:cubicBezTo>
                <a:cubicBezTo>
                  <a:pt x="299369" y="1316891"/>
                  <a:pt x="304672" y="1311834"/>
                  <a:pt x="310684" y="1309830"/>
                </a:cubicBezTo>
                <a:cubicBezTo>
                  <a:pt x="324684" y="1305163"/>
                  <a:pt x="338228" y="1304621"/>
                  <a:pt x="353050" y="1302769"/>
                </a:cubicBezTo>
                <a:cubicBezTo>
                  <a:pt x="364871" y="1304345"/>
                  <a:pt x="407828" y="1309488"/>
                  <a:pt x="427190" y="1313360"/>
                </a:cubicBezTo>
                <a:cubicBezTo>
                  <a:pt x="438269" y="1315576"/>
                  <a:pt x="441812" y="1317057"/>
                  <a:pt x="451904" y="1320421"/>
                </a:cubicBezTo>
                <a:cubicBezTo>
                  <a:pt x="486431" y="1318983"/>
                  <a:pt x="523064" y="1326861"/>
                  <a:pt x="554289" y="1309830"/>
                </a:cubicBezTo>
                <a:cubicBezTo>
                  <a:pt x="585293" y="1292919"/>
                  <a:pt x="566138" y="1301720"/>
                  <a:pt x="586063" y="1285116"/>
                </a:cubicBezTo>
                <a:cubicBezTo>
                  <a:pt x="596371" y="1276526"/>
                  <a:pt x="617838" y="1260403"/>
                  <a:pt x="617838" y="1260403"/>
                </a:cubicBezTo>
                <a:cubicBezTo>
                  <a:pt x="622545" y="1252165"/>
                  <a:pt x="627417" y="1244019"/>
                  <a:pt x="631960" y="1235689"/>
                </a:cubicBezTo>
                <a:cubicBezTo>
                  <a:pt x="639022" y="1222742"/>
                  <a:pt x="636171" y="1220480"/>
                  <a:pt x="649612" y="1214506"/>
                </a:cubicBezTo>
                <a:cubicBezTo>
                  <a:pt x="656413" y="1211483"/>
                  <a:pt x="663734" y="1209799"/>
                  <a:pt x="670795" y="1207445"/>
                </a:cubicBezTo>
                <a:cubicBezTo>
                  <a:pt x="687271" y="1210976"/>
                  <a:pt x="704518" y="1211930"/>
                  <a:pt x="720222" y="1218037"/>
                </a:cubicBezTo>
                <a:cubicBezTo>
                  <a:pt x="734026" y="1223405"/>
                  <a:pt x="732766" y="1234111"/>
                  <a:pt x="741405" y="1242750"/>
                </a:cubicBezTo>
                <a:cubicBezTo>
                  <a:pt x="744406" y="1245750"/>
                  <a:pt x="747786" y="1249285"/>
                  <a:pt x="751997" y="1249811"/>
                </a:cubicBezTo>
                <a:cubicBezTo>
                  <a:pt x="795345" y="1255230"/>
                  <a:pt x="839082" y="1256872"/>
                  <a:pt x="882625" y="1260403"/>
                </a:cubicBezTo>
                <a:cubicBezTo>
                  <a:pt x="890247" y="1270566"/>
                  <a:pt x="904264" y="1290640"/>
                  <a:pt x="914400" y="1295708"/>
                </a:cubicBezTo>
                <a:cubicBezTo>
                  <a:pt x="921461" y="1299238"/>
                  <a:pt x="928149" y="1303644"/>
                  <a:pt x="935583" y="1306299"/>
                </a:cubicBezTo>
                <a:cubicBezTo>
                  <a:pt x="944722" y="1309563"/>
                  <a:pt x="954412" y="1311006"/>
                  <a:pt x="963827" y="1313360"/>
                </a:cubicBezTo>
                <a:cubicBezTo>
                  <a:pt x="1018271" y="1272527"/>
                  <a:pt x="969522" y="1316020"/>
                  <a:pt x="1016784" y="1239220"/>
                </a:cubicBezTo>
                <a:cubicBezTo>
                  <a:pt x="1029237" y="1218983"/>
                  <a:pt x="1050522" y="1194107"/>
                  <a:pt x="1073272" y="1182732"/>
                </a:cubicBezTo>
                <a:cubicBezTo>
                  <a:pt x="1083258" y="1177739"/>
                  <a:pt x="1094455" y="1175671"/>
                  <a:pt x="1105047" y="1172140"/>
                </a:cubicBezTo>
                <a:cubicBezTo>
                  <a:pt x="1121523" y="1173317"/>
                  <a:pt x="1138208" y="1172800"/>
                  <a:pt x="1154474" y="1175671"/>
                </a:cubicBezTo>
                <a:cubicBezTo>
                  <a:pt x="1161237" y="1176865"/>
                  <a:pt x="1176761" y="1194732"/>
                  <a:pt x="1179187" y="1196854"/>
                </a:cubicBezTo>
                <a:cubicBezTo>
                  <a:pt x="1183615" y="1200729"/>
                  <a:pt x="1188319" y="1204327"/>
                  <a:pt x="1193309" y="1207445"/>
                </a:cubicBezTo>
                <a:cubicBezTo>
                  <a:pt x="1208077" y="1216675"/>
                  <a:pt x="1207334" y="1210845"/>
                  <a:pt x="1218023" y="1225098"/>
                </a:cubicBezTo>
                <a:cubicBezTo>
                  <a:pt x="1222140" y="1230587"/>
                  <a:pt x="1225545" y="1236613"/>
                  <a:pt x="1228614" y="1242750"/>
                </a:cubicBezTo>
                <a:cubicBezTo>
                  <a:pt x="1230278" y="1246079"/>
                  <a:pt x="1229860" y="1250404"/>
                  <a:pt x="1232145" y="1253342"/>
                </a:cubicBezTo>
                <a:cubicBezTo>
                  <a:pt x="1238276" y="1261224"/>
                  <a:pt x="1253328" y="1274525"/>
                  <a:pt x="1253328" y="1274525"/>
                </a:cubicBezTo>
                <a:cubicBezTo>
                  <a:pt x="1268627" y="1270994"/>
                  <a:pt x="1285691" y="1271894"/>
                  <a:pt x="1299224" y="1263933"/>
                </a:cubicBezTo>
                <a:cubicBezTo>
                  <a:pt x="1307402" y="1259122"/>
                  <a:pt x="1308373" y="1247300"/>
                  <a:pt x="1313346" y="1239220"/>
                </a:cubicBezTo>
                <a:cubicBezTo>
                  <a:pt x="1317794" y="1231993"/>
                  <a:pt x="1322912" y="1225197"/>
                  <a:pt x="1327468" y="1218037"/>
                </a:cubicBezTo>
                <a:cubicBezTo>
                  <a:pt x="1331152" y="1212248"/>
                  <a:pt x="1334529" y="1206268"/>
                  <a:pt x="1338060" y="1200384"/>
                </a:cubicBezTo>
                <a:cubicBezTo>
                  <a:pt x="1341590" y="1188616"/>
                  <a:pt x="1344519" y="1176650"/>
                  <a:pt x="1348651" y="1165079"/>
                </a:cubicBezTo>
                <a:cubicBezTo>
                  <a:pt x="1350421" y="1160123"/>
                  <a:pt x="1353893" y="1155896"/>
                  <a:pt x="1355713" y="1150957"/>
                </a:cubicBezTo>
                <a:cubicBezTo>
                  <a:pt x="1372801" y="1104578"/>
                  <a:pt x="1370201" y="1092847"/>
                  <a:pt x="1398079" y="1052103"/>
                </a:cubicBezTo>
                <a:cubicBezTo>
                  <a:pt x="1403718" y="1043862"/>
                  <a:pt x="1412201" y="1037981"/>
                  <a:pt x="1419262" y="1030920"/>
                </a:cubicBezTo>
                <a:cubicBezTo>
                  <a:pt x="1427500" y="999146"/>
                  <a:pt x="1432449" y="966332"/>
                  <a:pt x="1443975" y="935597"/>
                </a:cubicBezTo>
                <a:cubicBezTo>
                  <a:pt x="1447506" y="926182"/>
                  <a:pt x="1451185" y="916822"/>
                  <a:pt x="1454567" y="907353"/>
                </a:cubicBezTo>
                <a:cubicBezTo>
                  <a:pt x="1457070" y="900344"/>
                  <a:pt x="1459015" y="893139"/>
                  <a:pt x="1461628" y="886170"/>
                </a:cubicBezTo>
                <a:cubicBezTo>
                  <a:pt x="1466078" y="874302"/>
                  <a:pt x="1470469" y="862387"/>
                  <a:pt x="1475750" y="850865"/>
                </a:cubicBezTo>
                <a:cubicBezTo>
                  <a:pt x="1483425" y="834120"/>
                  <a:pt x="1494425" y="818841"/>
                  <a:pt x="1500463" y="801438"/>
                </a:cubicBezTo>
                <a:cubicBezTo>
                  <a:pt x="1569270" y="603111"/>
                  <a:pt x="1500150" y="745544"/>
                  <a:pt x="1571073" y="610791"/>
                </a:cubicBezTo>
                <a:cubicBezTo>
                  <a:pt x="1581457" y="413502"/>
                  <a:pt x="1569125" y="524838"/>
                  <a:pt x="1613439" y="300106"/>
                </a:cubicBezTo>
                <a:cubicBezTo>
                  <a:pt x="1618306" y="275424"/>
                  <a:pt x="1627561" y="225966"/>
                  <a:pt x="1627561" y="225966"/>
                </a:cubicBezTo>
                <a:cubicBezTo>
                  <a:pt x="1628738" y="201252"/>
                  <a:pt x="1625958" y="176028"/>
                  <a:pt x="1631092" y="151825"/>
                </a:cubicBezTo>
                <a:cubicBezTo>
                  <a:pt x="1635405" y="131494"/>
                  <a:pt x="1657129" y="104827"/>
                  <a:pt x="1666397" y="84746"/>
                </a:cubicBezTo>
                <a:cubicBezTo>
                  <a:pt x="1669516" y="77988"/>
                  <a:pt x="1671104" y="70624"/>
                  <a:pt x="1673458" y="63563"/>
                </a:cubicBezTo>
                <a:cubicBezTo>
                  <a:pt x="1674635" y="60032"/>
                  <a:pt x="1674924" y="56067"/>
                  <a:pt x="1676988" y="52971"/>
                </a:cubicBezTo>
                <a:cubicBezTo>
                  <a:pt x="1693347" y="28434"/>
                  <a:pt x="1673836" y="59274"/>
                  <a:pt x="1691110" y="24727"/>
                </a:cubicBezTo>
                <a:cubicBezTo>
                  <a:pt x="1693008" y="20932"/>
                  <a:pt x="1695817" y="17666"/>
                  <a:pt x="1698171" y="14136"/>
                </a:cubicBezTo>
                <a:cubicBezTo>
                  <a:pt x="1708763" y="15313"/>
                  <a:pt x="1719420" y="16004"/>
                  <a:pt x="1729946" y="17666"/>
                </a:cubicBezTo>
                <a:cubicBezTo>
                  <a:pt x="1741801" y="19538"/>
                  <a:pt x="1753273" y="23978"/>
                  <a:pt x="1765251" y="24727"/>
                </a:cubicBezTo>
                <a:lnTo>
                  <a:pt x="1821739" y="28258"/>
                </a:lnTo>
                <a:cubicBezTo>
                  <a:pt x="1835861" y="27081"/>
                  <a:pt x="1850058" y="26600"/>
                  <a:pt x="1864105" y="24727"/>
                </a:cubicBezTo>
                <a:cubicBezTo>
                  <a:pt x="1867794" y="24235"/>
                  <a:pt x="1870984" y="21453"/>
                  <a:pt x="1874696" y="21197"/>
                </a:cubicBezTo>
                <a:cubicBezTo>
                  <a:pt x="1905244" y="19090"/>
                  <a:pt x="1935885" y="18661"/>
                  <a:pt x="1966489" y="17666"/>
                </a:cubicBezTo>
                <a:lnTo>
                  <a:pt x="2308948" y="7075"/>
                </a:lnTo>
                <a:cubicBezTo>
                  <a:pt x="2347463" y="-1484"/>
                  <a:pt x="2333983" y="-3196"/>
                  <a:pt x="2372497" y="7075"/>
                </a:cubicBezTo>
                <a:cubicBezTo>
                  <a:pt x="2379689" y="8993"/>
                  <a:pt x="2393680" y="14136"/>
                  <a:pt x="2393680" y="14136"/>
                </a:cubicBezTo>
                <a:cubicBezTo>
                  <a:pt x="2397211" y="35319"/>
                  <a:pt x="2399710" y="56700"/>
                  <a:pt x="2404272" y="77685"/>
                </a:cubicBezTo>
                <a:cubicBezTo>
                  <a:pt x="2421688" y="157801"/>
                  <a:pt x="2440782" y="216647"/>
                  <a:pt x="2464290" y="296576"/>
                </a:cubicBezTo>
                <a:cubicBezTo>
                  <a:pt x="2467293" y="331606"/>
                  <a:pt x="2479697" y="495116"/>
                  <a:pt x="2489004" y="533119"/>
                </a:cubicBezTo>
                <a:cubicBezTo>
                  <a:pt x="2494263" y="554595"/>
                  <a:pt x="2509311" y="572501"/>
                  <a:pt x="2517248" y="593138"/>
                </a:cubicBezTo>
                <a:cubicBezTo>
                  <a:pt x="2532879" y="633779"/>
                  <a:pt x="2542965" y="676472"/>
                  <a:pt x="2559614" y="716706"/>
                </a:cubicBezTo>
                <a:cubicBezTo>
                  <a:pt x="2602135" y="819466"/>
                  <a:pt x="2589079" y="768152"/>
                  <a:pt x="2626693" y="836743"/>
                </a:cubicBezTo>
                <a:cubicBezTo>
                  <a:pt x="2729286" y="1023826"/>
                  <a:pt x="2604610" y="803168"/>
                  <a:pt x="2686712" y="967371"/>
                </a:cubicBezTo>
                <a:cubicBezTo>
                  <a:pt x="2688945" y="971837"/>
                  <a:pt x="2694107" y="974127"/>
                  <a:pt x="2697303" y="977963"/>
                </a:cubicBezTo>
                <a:cubicBezTo>
                  <a:pt x="2700019" y="981223"/>
                  <a:pt x="2701364" y="985554"/>
                  <a:pt x="2704364" y="988554"/>
                </a:cubicBezTo>
                <a:cubicBezTo>
                  <a:pt x="2713820" y="998009"/>
                  <a:pt x="2718001" y="994369"/>
                  <a:pt x="2729078" y="1002676"/>
                </a:cubicBezTo>
                <a:cubicBezTo>
                  <a:pt x="2734404" y="1006670"/>
                  <a:pt x="2737661" y="1013105"/>
                  <a:pt x="2743200" y="1016798"/>
                </a:cubicBezTo>
                <a:cubicBezTo>
                  <a:pt x="2756634" y="1025754"/>
                  <a:pt x="2774068" y="1025511"/>
                  <a:pt x="2789096" y="1027390"/>
                </a:cubicBezTo>
                <a:cubicBezTo>
                  <a:pt x="2799358" y="1140269"/>
                  <a:pt x="2797334" y="1255695"/>
                  <a:pt x="2792627" y="1327482"/>
                </a:cubicBezTo>
                <a:cubicBezTo>
                  <a:pt x="2787920" y="1399269"/>
                  <a:pt x="2785566" y="1387501"/>
                  <a:pt x="2760852" y="1458111"/>
                </a:cubicBezTo>
                <a:cubicBezTo>
                  <a:pt x="2526662" y="1453404"/>
                  <a:pt x="2433693" y="1458699"/>
                  <a:pt x="2068874" y="1458111"/>
                </a:cubicBezTo>
                <a:lnTo>
                  <a:pt x="571941" y="1454581"/>
                </a:lnTo>
                <a:cubicBezTo>
                  <a:pt x="275379" y="1454581"/>
                  <a:pt x="359523" y="1458111"/>
                  <a:pt x="289501" y="1458111"/>
                </a:cubicBezTo>
                <a:cubicBezTo>
                  <a:pt x="219479" y="1458111"/>
                  <a:pt x="178290" y="1455168"/>
                  <a:pt x="151811" y="1454580"/>
                </a:cubicBezTo>
                <a:cubicBezTo>
                  <a:pt x="125332" y="1453992"/>
                  <a:pt x="140043" y="1454580"/>
                  <a:pt x="130628" y="1454580"/>
                </a:cubicBezTo>
                <a:cubicBezTo>
                  <a:pt x="121213" y="1454580"/>
                  <a:pt x="110622" y="1448696"/>
                  <a:pt x="95323" y="1454580"/>
                </a:cubicBezTo>
                <a:cubicBezTo>
                  <a:pt x="81903" y="1468000"/>
                  <a:pt x="80612" y="1454580"/>
                  <a:pt x="70609" y="1454580"/>
                </a:cubicBezTo>
                <a:cubicBezTo>
                  <a:pt x="60606" y="1454580"/>
                  <a:pt x="45308" y="1461052"/>
                  <a:pt x="35305" y="1454580"/>
                </a:cubicBezTo>
                <a:cubicBezTo>
                  <a:pt x="25302" y="1448108"/>
                  <a:pt x="12356" y="1416333"/>
                  <a:pt x="10591" y="1415745"/>
                </a:cubicBezTo>
                <a:cubicBezTo>
                  <a:pt x="8826" y="1415157"/>
                  <a:pt x="26380" y="1444936"/>
                  <a:pt x="24713" y="1451050"/>
                </a:cubicBezTo>
                <a:cubicBezTo>
                  <a:pt x="22830" y="1457956"/>
                  <a:pt x="0" y="1461738"/>
                  <a:pt x="0" y="1454580"/>
                </a:cubicBezTo>
                <a:cubicBezTo>
                  <a:pt x="0" y="1440185"/>
                  <a:pt x="3257" y="1382083"/>
                  <a:pt x="7061" y="1359257"/>
                </a:cubicBezTo>
                <a:cubicBezTo>
                  <a:pt x="10963" y="1335845"/>
                  <a:pt x="7061" y="1335720"/>
                  <a:pt x="7061" y="1331013"/>
                </a:cubicBezTo>
                <a:close/>
              </a:path>
            </a:pathLst>
          </a:cu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/>
          </a:p>
        </p:txBody>
      </p:sp>
      <p:grpSp>
        <p:nvGrpSpPr>
          <p:cNvPr id="77" name="Group 76"/>
          <p:cNvGrpSpPr/>
          <p:nvPr/>
        </p:nvGrpSpPr>
        <p:grpSpPr>
          <a:xfrm>
            <a:off x="7525034" y="4560990"/>
            <a:ext cx="3614254" cy="2039894"/>
            <a:chOff x="6974051" y="4631329"/>
            <a:chExt cx="3614255" cy="2039894"/>
          </a:xfrm>
        </p:grpSpPr>
        <p:sp>
          <p:nvSpPr>
            <p:cNvPr id="237" name="TextBox 236"/>
            <p:cNvSpPr txBox="1"/>
            <p:nvPr/>
          </p:nvSpPr>
          <p:spPr>
            <a:xfrm>
              <a:off x="9907089" y="6317280"/>
              <a:ext cx="623889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00"/>
                <a:t>Time</a:t>
              </a:r>
            </a:p>
          </p:txBody>
        </p:sp>
        <p:sp>
          <p:nvSpPr>
            <p:cNvPr id="238" name="TextBox 237"/>
            <p:cNvSpPr txBox="1"/>
            <p:nvPr/>
          </p:nvSpPr>
          <p:spPr>
            <a:xfrm>
              <a:off x="6974051" y="5276900"/>
              <a:ext cx="777777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00"/>
                <a:t>Queue</a:t>
              </a:r>
            </a:p>
          </p:txBody>
        </p:sp>
        <p:cxnSp>
          <p:nvCxnSpPr>
            <p:cNvPr id="241" name="Straight Connector 240"/>
            <p:cNvCxnSpPr/>
            <p:nvPr/>
          </p:nvCxnSpPr>
          <p:spPr>
            <a:xfrm>
              <a:off x="7788698" y="4898862"/>
              <a:ext cx="2752302" cy="664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7" name="Rectangle 276"/>
            <p:cNvSpPr/>
            <p:nvPr/>
          </p:nvSpPr>
          <p:spPr>
            <a:xfrm>
              <a:off x="7788698" y="6234866"/>
              <a:ext cx="2799608" cy="1605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/>
            </a:p>
          </p:txBody>
        </p:sp>
        <p:cxnSp>
          <p:nvCxnSpPr>
            <p:cNvPr id="230" name="Straight Arrow Connector 229"/>
            <p:cNvCxnSpPr/>
            <p:nvPr/>
          </p:nvCxnSpPr>
          <p:spPr>
            <a:xfrm flipV="1">
              <a:off x="7788698" y="4631329"/>
              <a:ext cx="0" cy="17640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Arrow Connector 234"/>
            <p:cNvCxnSpPr/>
            <p:nvPr/>
          </p:nvCxnSpPr>
          <p:spPr>
            <a:xfrm>
              <a:off x="7788698" y="6395426"/>
              <a:ext cx="27523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8451530" y="3860800"/>
            <a:ext cx="2345424" cy="696371"/>
            <a:chOff x="8451529" y="3860800"/>
            <a:chExt cx="2345424" cy="696370"/>
          </a:xfrm>
        </p:grpSpPr>
        <p:cxnSp>
          <p:nvCxnSpPr>
            <p:cNvPr id="282" name="Straight Connector 281"/>
            <p:cNvCxnSpPr>
              <a:cxnSpLocks/>
            </p:cNvCxnSpPr>
            <p:nvPr/>
          </p:nvCxnSpPr>
          <p:spPr>
            <a:xfrm flipH="1">
              <a:off x="8451529" y="3860800"/>
              <a:ext cx="326454" cy="69637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Straight Connector 283"/>
            <p:cNvCxnSpPr>
              <a:cxnSpLocks/>
            </p:cNvCxnSpPr>
            <p:nvPr/>
          </p:nvCxnSpPr>
          <p:spPr>
            <a:xfrm>
              <a:off x="8777983" y="3866302"/>
              <a:ext cx="2018970" cy="69086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8" name="Group 287"/>
          <p:cNvGrpSpPr/>
          <p:nvPr/>
        </p:nvGrpSpPr>
        <p:grpSpPr>
          <a:xfrm>
            <a:off x="2514409" y="5688510"/>
            <a:ext cx="5139458" cy="400110"/>
            <a:chOff x="4435075" y="2006815"/>
            <a:chExt cx="5139460" cy="400110"/>
          </a:xfrm>
        </p:grpSpPr>
        <p:sp>
          <p:nvSpPr>
            <p:cNvPr id="289" name="TextBox 288"/>
            <p:cNvSpPr txBox="1"/>
            <p:nvPr/>
          </p:nvSpPr>
          <p:spPr>
            <a:xfrm>
              <a:off x="4825028" y="2006815"/>
              <a:ext cx="47495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“</a:t>
              </a:r>
              <a:r>
                <a:rPr lang="en-US" sz="2000" i="1" dirty="0"/>
                <a:t>Who did my packet share the queue with</a:t>
              </a:r>
              <a:r>
                <a:rPr lang="en-US" sz="2000" dirty="0"/>
                <a:t>?”</a:t>
              </a:r>
            </a:p>
          </p:txBody>
        </p:sp>
        <p:sp>
          <p:nvSpPr>
            <p:cNvPr id="290" name="Oval 289"/>
            <p:cNvSpPr/>
            <p:nvPr/>
          </p:nvSpPr>
          <p:spPr>
            <a:xfrm>
              <a:off x="4435075" y="2006883"/>
              <a:ext cx="389953" cy="367005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5908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" grpId="0" animBg="1"/>
      <p:bldP spid="27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" name="Picture 1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2263" y="3320944"/>
            <a:ext cx="652908" cy="434184"/>
          </a:xfrm>
          <a:prstGeom prst="rect">
            <a:avLst/>
          </a:prstGeom>
        </p:spPr>
      </p:pic>
      <p:pic>
        <p:nvPicPr>
          <p:cNvPr id="154" name="Picture 1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2263" y="4078151"/>
            <a:ext cx="652908" cy="434184"/>
          </a:xfrm>
          <a:prstGeom prst="rect">
            <a:avLst/>
          </a:prstGeom>
        </p:spPr>
      </p:pic>
      <p:pic>
        <p:nvPicPr>
          <p:cNvPr id="155" name="Picture 1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2263" y="4835356"/>
            <a:ext cx="652908" cy="434184"/>
          </a:xfrm>
          <a:prstGeom prst="rect">
            <a:avLst/>
          </a:prstGeom>
        </p:spPr>
      </p:pic>
      <p:cxnSp>
        <p:nvCxnSpPr>
          <p:cNvPr id="231" name="Straight Connector 230"/>
          <p:cNvCxnSpPr>
            <a:stCxn id="151" idx="3"/>
            <a:endCxn id="152" idx="1"/>
          </p:cNvCxnSpPr>
          <p:nvPr/>
        </p:nvCxnSpPr>
        <p:spPr>
          <a:xfrm flipV="1">
            <a:off x="4117420" y="2780831"/>
            <a:ext cx="1834843" cy="105510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2"/>
          <p:cNvCxnSpPr>
            <a:stCxn id="151" idx="3"/>
            <a:endCxn id="153" idx="1"/>
          </p:cNvCxnSpPr>
          <p:nvPr/>
        </p:nvCxnSpPr>
        <p:spPr>
          <a:xfrm flipV="1">
            <a:off x="4117420" y="3538038"/>
            <a:ext cx="1834843" cy="29789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/>
          <p:cNvCxnSpPr>
            <a:stCxn id="151" idx="3"/>
            <a:endCxn id="154" idx="1"/>
          </p:cNvCxnSpPr>
          <p:nvPr/>
        </p:nvCxnSpPr>
        <p:spPr>
          <a:xfrm>
            <a:off x="4117420" y="3835933"/>
            <a:ext cx="1834843" cy="45931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Connector 238"/>
          <p:cNvCxnSpPr>
            <a:stCxn id="151" idx="3"/>
            <a:endCxn id="155" idx="1"/>
          </p:cNvCxnSpPr>
          <p:nvPr/>
        </p:nvCxnSpPr>
        <p:spPr>
          <a:xfrm>
            <a:off x="4117420" y="3835932"/>
            <a:ext cx="1834843" cy="121651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Connector 241"/>
          <p:cNvCxnSpPr/>
          <p:nvPr/>
        </p:nvCxnSpPr>
        <p:spPr>
          <a:xfrm>
            <a:off x="6583581" y="2780831"/>
            <a:ext cx="1834843" cy="105510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242"/>
          <p:cNvCxnSpPr/>
          <p:nvPr/>
        </p:nvCxnSpPr>
        <p:spPr>
          <a:xfrm>
            <a:off x="6583581" y="3538038"/>
            <a:ext cx="1834843" cy="29789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Connector 243"/>
          <p:cNvCxnSpPr/>
          <p:nvPr/>
        </p:nvCxnSpPr>
        <p:spPr>
          <a:xfrm flipV="1">
            <a:off x="6583581" y="3835933"/>
            <a:ext cx="1834843" cy="45931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Connector 244"/>
          <p:cNvCxnSpPr/>
          <p:nvPr/>
        </p:nvCxnSpPr>
        <p:spPr>
          <a:xfrm flipV="1">
            <a:off x="6583581" y="3835932"/>
            <a:ext cx="1834843" cy="121651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Connector 245"/>
          <p:cNvCxnSpPr>
            <a:stCxn id="46" idx="3"/>
            <a:endCxn id="151" idx="1"/>
          </p:cNvCxnSpPr>
          <p:nvPr/>
        </p:nvCxnSpPr>
        <p:spPr>
          <a:xfrm>
            <a:off x="2740906" y="3832203"/>
            <a:ext cx="723607" cy="372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/>
          <p:cNvCxnSpPr>
            <a:stCxn id="164" idx="2"/>
            <a:endCxn id="229" idx="3"/>
          </p:cNvCxnSpPr>
          <p:nvPr/>
        </p:nvCxnSpPr>
        <p:spPr>
          <a:xfrm flipH="1">
            <a:off x="9104438" y="3835805"/>
            <a:ext cx="685503" cy="160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6" name="Group 155"/>
          <p:cNvGrpSpPr>
            <a:grpSpLocks noChangeAspect="1"/>
          </p:cNvGrpSpPr>
          <p:nvPr/>
        </p:nvGrpSpPr>
        <p:grpSpPr>
          <a:xfrm>
            <a:off x="9702653" y="3657457"/>
            <a:ext cx="710289" cy="255788"/>
            <a:chOff x="12523788" y="-511175"/>
            <a:chExt cx="13454062" cy="4845051"/>
          </a:xfrm>
        </p:grpSpPr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12523788" y="-511175"/>
              <a:ext cx="13454062" cy="4845050"/>
            </a:xfrm>
            <a:custGeom>
              <a:avLst/>
              <a:gdLst>
                <a:gd name="T0" fmla="*/ 778 w 8475"/>
                <a:gd name="T1" fmla="*/ 0 h 3052"/>
                <a:gd name="T2" fmla="*/ 0 w 8475"/>
                <a:gd name="T3" fmla="*/ 777 h 3052"/>
                <a:gd name="T4" fmla="*/ 0 w 8475"/>
                <a:gd name="T5" fmla="*/ 777 h 3052"/>
                <a:gd name="T6" fmla="*/ 0 w 8475"/>
                <a:gd name="T7" fmla="*/ 3052 h 3052"/>
                <a:gd name="T8" fmla="*/ 3851 w 8475"/>
                <a:gd name="T9" fmla="*/ 3052 h 3052"/>
                <a:gd name="T10" fmla="*/ 7705 w 8475"/>
                <a:gd name="T11" fmla="*/ 3052 h 3052"/>
                <a:gd name="T12" fmla="*/ 7705 w 8475"/>
                <a:gd name="T13" fmla="*/ 3052 h 3052"/>
                <a:gd name="T14" fmla="*/ 8475 w 8475"/>
                <a:gd name="T15" fmla="*/ 2273 h 3052"/>
                <a:gd name="T16" fmla="*/ 8475 w 8475"/>
                <a:gd name="T17" fmla="*/ 0 h 3052"/>
                <a:gd name="T18" fmla="*/ 778 w 8475"/>
                <a:gd name="T19" fmla="*/ 0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75" h="3052">
                  <a:moveTo>
                    <a:pt x="778" y="0"/>
                  </a:moveTo>
                  <a:lnTo>
                    <a:pt x="0" y="777"/>
                  </a:lnTo>
                  <a:lnTo>
                    <a:pt x="0" y="777"/>
                  </a:lnTo>
                  <a:lnTo>
                    <a:pt x="0" y="3052"/>
                  </a:lnTo>
                  <a:lnTo>
                    <a:pt x="3851" y="3052"/>
                  </a:lnTo>
                  <a:lnTo>
                    <a:pt x="7705" y="3052"/>
                  </a:lnTo>
                  <a:lnTo>
                    <a:pt x="7705" y="3052"/>
                  </a:lnTo>
                  <a:lnTo>
                    <a:pt x="8475" y="2273"/>
                  </a:lnTo>
                  <a:lnTo>
                    <a:pt x="8475" y="0"/>
                  </a:lnTo>
                  <a:lnTo>
                    <a:pt x="778" y="0"/>
                  </a:ln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158" name="Freeform 157"/>
            <p:cNvSpPr>
              <a:spLocks/>
            </p:cNvSpPr>
            <p:nvPr/>
          </p:nvSpPr>
          <p:spPr bwMode="auto">
            <a:xfrm>
              <a:off x="12523788" y="722313"/>
              <a:ext cx="12231687" cy="3611563"/>
            </a:xfrm>
            <a:custGeom>
              <a:avLst/>
              <a:gdLst>
                <a:gd name="T0" fmla="*/ 7705 w 7705"/>
                <a:gd name="T1" fmla="*/ 2275 h 2275"/>
                <a:gd name="T2" fmla="*/ 0 w 7705"/>
                <a:gd name="T3" fmla="*/ 2275 h 2275"/>
                <a:gd name="T4" fmla="*/ 0 w 7705"/>
                <a:gd name="T5" fmla="*/ 1127 h 2275"/>
                <a:gd name="T6" fmla="*/ 0 w 7705"/>
                <a:gd name="T7" fmla="*/ 0 h 2275"/>
                <a:gd name="T8" fmla="*/ 7705 w 7705"/>
                <a:gd name="T9" fmla="*/ 0 h 2275"/>
                <a:gd name="T10" fmla="*/ 7705 w 7705"/>
                <a:gd name="T11" fmla="*/ 2275 h 2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05" h="2275">
                  <a:moveTo>
                    <a:pt x="7705" y="2275"/>
                  </a:moveTo>
                  <a:lnTo>
                    <a:pt x="0" y="2275"/>
                  </a:lnTo>
                  <a:lnTo>
                    <a:pt x="0" y="1127"/>
                  </a:lnTo>
                  <a:lnTo>
                    <a:pt x="0" y="0"/>
                  </a:lnTo>
                  <a:lnTo>
                    <a:pt x="7705" y="0"/>
                  </a:lnTo>
                  <a:lnTo>
                    <a:pt x="7705" y="2275"/>
                  </a:ln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18637250" y="722313"/>
              <a:ext cx="6118225" cy="3611563"/>
            </a:xfrm>
            <a:custGeom>
              <a:avLst/>
              <a:gdLst>
                <a:gd name="T0" fmla="*/ 3854 w 3854"/>
                <a:gd name="T1" fmla="*/ 2275 h 2275"/>
                <a:gd name="T2" fmla="*/ 383 w 3854"/>
                <a:gd name="T3" fmla="*/ 2275 h 2275"/>
                <a:gd name="T4" fmla="*/ 0 w 3854"/>
                <a:gd name="T5" fmla="*/ 2275 h 2275"/>
                <a:gd name="T6" fmla="*/ 0 w 3854"/>
                <a:gd name="T7" fmla="*/ 0 h 2275"/>
                <a:gd name="T8" fmla="*/ 3854 w 3854"/>
                <a:gd name="T9" fmla="*/ 0 h 2275"/>
                <a:gd name="T10" fmla="*/ 3854 w 3854"/>
                <a:gd name="T11" fmla="*/ 2275 h 2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54" h="2275">
                  <a:moveTo>
                    <a:pt x="3854" y="2275"/>
                  </a:moveTo>
                  <a:lnTo>
                    <a:pt x="383" y="2275"/>
                  </a:lnTo>
                  <a:lnTo>
                    <a:pt x="0" y="2275"/>
                  </a:lnTo>
                  <a:lnTo>
                    <a:pt x="0" y="0"/>
                  </a:lnTo>
                  <a:lnTo>
                    <a:pt x="3854" y="0"/>
                  </a:lnTo>
                  <a:lnTo>
                    <a:pt x="3854" y="2275"/>
                  </a:lnTo>
                  <a:close/>
                </a:path>
              </a:pathLst>
            </a:custGeom>
            <a:solidFill>
              <a:srgbClr val="5C5D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160" name="Freeform 159"/>
            <p:cNvSpPr>
              <a:spLocks/>
            </p:cNvSpPr>
            <p:nvPr/>
          </p:nvSpPr>
          <p:spPr bwMode="auto">
            <a:xfrm>
              <a:off x="24755475" y="-511175"/>
              <a:ext cx="1222375" cy="4845050"/>
            </a:xfrm>
            <a:custGeom>
              <a:avLst/>
              <a:gdLst>
                <a:gd name="T0" fmla="*/ 0 w 770"/>
                <a:gd name="T1" fmla="*/ 3052 h 3052"/>
                <a:gd name="T2" fmla="*/ 770 w 770"/>
                <a:gd name="T3" fmla="*/ 2273 h 3052"/>
                <a:gd name="T4" fmla="*/ 770 w 770"/>
                <a:gd name="T5" fmla="*/ 1901 h 3052"/>
                <a:gd name="T6" fmla="*/ 770 w 770"/>
                <a:gd name="T7" fmla="*/ 0 h 3052"/>
                <a:gd name="T8" fmla="*/ 0 w 770"/>
                <a:gd name="T9" fmla="*/ 777 h 3052"/>
                <a:gd name="T10" fmla="*/ 0 w 770"/>
                <a:gd name="T11" fmla="*/ 3052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0" h="3052">
                  <a:moveTo>
                    <a:pt x="0" y="3052"/>
                  </a:moveTo>
                  <a:lnTo>
                    <a:pt x="770" y="2273"/>
                  </a:lnTo>
                  <a:lnTo>
                    <a:pt x="770" y="1901"/>
                  </a:lnTo>
                  <a:lnTo>
                    <a:pt x="770" y="0"/>
                  </a:lnTo>
                  <a:lnTo>
                    <a:pt x="0" y="777"/>
                  </a:lnTo>
                  <a:lnTo>
                    <a:pt x="0" y="3052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12523788" y="-511175"/>
              <a:ext cx="13454062" cy="1233488"/>
            </a:xfrm>
            <a:custGeom>
              <a:avLst/>
              <a:gdLst>
                <a:gd name="T0" fmla="*/ 8475 w 8475"/>
                <a:gd name="T1" fmla="*/ 0 h 777"/>
                <a:gd name="T2" fmla="*/ 7705 w 8475"/>
                <a:gd name="T3" fmla="*/ 777 h 777"/>
                <a:gd name="T4" fmla="*/ 0 w 8475"/>
                <a:gd name="T5" fmla="*/ 777 h 777"/>
                <a:gd name="T6" fmla="*/ 778 w 8475"/>
                <a:gd name="T7" fmla="*/ 0 h 777"/>
                <a:gd name="T8" fmla="*/ 4237 w 8475"/>
                <a:gd name="T9" fmla="*/ 0 h 777"/>
                <a:gd name="T10" fmla="*/ 8475 w 8475"/>
                <a:gd name="T11" fmla="*/ 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5" h="777">
                  <a:moveTo>
                    <a:pt x="8475" y="0"/>
                  </a:moveTo>
                  <a:lnTo>
                    <a:pt x="7705" y="777"/>
                  </a:lnTo>
                  <a:lnTo>
                    <a:pt x="0" y="777"/>
                  </a:lnTo>
                  <a:lnTo>
                    <a:pt x="778" y="0"/>
                  </a:lnTo>
                  <a:lnTo>
                    <a:pt x="4237" y="0"/>
                  </a:lnTo>
                  <a:lnTo>
                    <a:pt x="8475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162" name="Rectangle 161"/>
            <p:cNvSpPr>
              <a:spLocks noChangeArrowheads="1"/>
            </p:cNvSpPr>
            <p:nvPr/>
          </p:nvSpPr>
          <p:spPr bwMode="auto">
            <a:xfrm>
              <a:off x="13247688" y="1601788"/>
              <a:ext cx="10782300" cy="1912938"/>
            </a:xfrm>
            <a:prstGeom prst="rect">
              <a:avLst/>
            </a:pr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163" name="Rectangle 162"/>
            <p:cNvSpPr>
              <a:spLocks noChangeArrowheads="1"/>
            </p:cNvSpPr>
            <p:nvPr/>
          </p:nvSpPr>
          <p:spPr bwMode="auto">
            <a:xfrm>
              <a:off x="13247688" y="1601788"/>
              <a:ext cx="5389562" cy="1912938"/>
            </a:xfrm>
            <a:prstGeom prst="rect">
              <a:avLst/>
            </a:prstGeom>
            <a:solidFill>
              <a:srgbClr val="4B4A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164" name="Rectangle 163"/>
            <p:cNvSpPr>
              <a:spLocks noChangeArrowheads="1"/>
            </p:cNvSpPr>
            <p:nvPr/>
          </p:nvSpPr>
          <p:spPr bwMode="auto">
            <a:xfrm>
              <a:off x="13874750" y="2247900"/>
              <a:ext cx="604837" cy="619125"/>
            </a:xfrm>
            <a:prstGeom prst="rect">
              <a:avLst/>
            </a:prstGeom>
            <a:solidFill>
              <a:srgbClr val="60BA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</p:grpSp>
      <p:grpSp>
        <p:nvGrpSpPr>
          <p:cNvPr id="40" name="Group 39"/>
          <p:cNvGrpSpPr>
            <a:grpSpLocks noChangeAspect="1"/>
          </p:cNvGrpSpPr>
          <p:nvPr/>
        </p:nvGrpSpPr>
        <p:grpSpPr>
          <a:xfrm>
            <a:off x="2133453" y="3670157"/>
            <a:ext cx="710289" cy="255788"/>
            <a:chOff x="12523788" y="-511175"/>
            <a:chExt cx="13454062" cy="4845051"/>
          </a:xfrm>
        </p:grpSpPr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12523788" y="-511175"/>
              <a:ext cx="13454062" cy="4845050"/>
            </a:xfrm>
            <a:custGeom>
              <a:avLst/>
              <a:gdLst>
                <a:gd name="T0" fmla="*/ 778 w 8475"/>
                <a:gd name="T1" fmla="*/ 0 h 3052"/>
                <a:gd name="T2" fmla="*/ 0 w 8475"/>
                <a:gd name="T3" fmla="*/ 777 h 3052"/>
                <a:gd name="T4" fmla="*/ 0 w 8475"/>
                <a:gd name="T5" fmla="*/ 777 h 3052"/>
                <a:gd name="T6" fmla="*/ 0 w 8475"/>
                <a:gd name="T7" fmla="*/ 3052 h 3052"/>
                <a:gd name="T8" fmla="*/ 3851 w 8475"/>
                <a:gd name="T9" fmla="*/ 3052 h 3052"/>
                <a:gd name="T10" fmla="*/ 7705 w 8475"/>
                <a:gd name="T11" fmla="*/ 3052 h 3052"/>
                <a:gd name="T12" fmla="*/ 7705 w 8475"/>
                <a:gd name="T13" fmla="*/ 3052 h 3052"/>
                <a:gd name="T14" fmla="*/ 8475 w 8475"/>
                <a:gd name="T15" fmla="*/ 2273 h 3052"/>
                <a:gd name="T16" fmla="*/ 8475 w 8475"/>
                <a:gd name="T17" fmla="*/ 0 h 3052"/>
                <a:gd name="T18" fmla="*/ 778 w 8475"/>
                <a:gd name="T19" fmla="*/ 0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75" h="3052">
                  <a:moveTo>
                    <a:pt x="778" y="0"/>
                  </a:moveTo>
                  <a:lnTo>
                    <a:pt x="0" y="777"/>
                  </a:lnTo>
                  <a:lnTo>
                    <a:pt x="0" y="777"/>
                  </a:lnTo>
                  <a:lnTo>
                    <a:pt x="0" y="3052"/>
                  </a:lnTo>
                  <a:lnTo>
                    <a:pt x="3851" y="3052"/>
                  </a:lnTo>
                  <a:lnTo>
                    <a:pt x="7705" y="3052"/>
                  </a:lnTo>
                  <a:lnTo>
                    <a:pt x="7705" y="3052"/>
                  </a:lnTo>
                  <a:lnTo>
                    <a:pt x="8475" y="2273"/>
                  </a:lnTo>
                  <a:lnTo>
                    <a:pt x="8475" y="0"/>
                  </a:lnTo>
                  <a:lnTo>
                    <a:pt x="778" y="0"/>
                  </a:ln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12523788" y="722313"/>
              <a:ext cx="12231687" cy="3611563"/>
            </a:xfrm>
            <a:custGeom>
              <a:avLst/>
              <a:gdLst>
                <a:gd name="T0" fmla="*/ 7705 w 7705"/>
                <a:gd name="T1" fmla="*/ 2275 h 2275"/>
                <a:gd name="T2" fmla="*/ 0 w 7705"/>
                <a:gd name="T3" fmla="*/ 2275 h 2275"/>
                <a:gd name="T4" fmla="*/ 0 w 7705"/>
                <a:gd name="T5" fmla="*/ 1127 h 2275"/>
                <a:gd name="T6" fmla="*/ 0 w 7705"/>
                <a:gd name="T7" fmla="*/ 0 h 2275"/>
                <a:gd name="T8" fmla="*/ 7705 w 7705"/>
                <a:gd name="T9" fmla="*/ 0 h 2275"/>
                <a:gd name="T10" fmla="*/ 7705 w 7705"/>
                <a:gd name="T11" fmla="*/ 2275 h 2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05" h="2275">
                  <a:moveTo>
                    <a:pt x="7705" y="2275"/>
                  </a:moveTo>
                  <a:lnTo>
                    <a:pt x="0" y="2275"/>
                  </a:lnTo>
                  <a:lnTo>
                    <a:pt x="0" y="1127"/>
                  </a:lnTo>
                  <a:lnTo>
                    <a:pt x="0" y="0"/>
                  </a:lnTo>
                  <a:lnTo>
                    <a:pt x="7705" y="0"/>
                  </a:lnTo>
                  <a:lnTo>
                    <a:pt x="7705" y="2275"/>
                  </a:ln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18637250" y="722313"/>
              <a:ext cx="6118225" cy="3611563"/>
            </a:xfrm>
            <a:custGeom>
              <a:avLst/>
              <a:gdLst>
                <a:gd name="T0" fmla="*/ 3854 w 3854"/>
                <a:gd name="T1" fmla="*/ 2275 h 2275"/>
                <a:gd name="T2" fmla="*/ 383 w 3854"/>
                <a:gd name="T3" fmla="*/ 2275 h 2275"/>
                <a:gd name="T4" fmla="*/ 0 w 3854"/>
                <a:gd name="T5" fmla="*/ 2275 h 2275"/>
                <a:gd name="T6" fmla="*/ 0 w 3854"/>
                <a:gd name="T7" fmla="*/ 0 h 2275"/>
                <a:gd name="T8" fmla="*/ 3854 w 3854"/>
                <a:gd name="T9" fmla="*/ 0 h 2275"/>
                <a:gd name="T10" fmla="*/ 3854 w 3854"/>
                <a:gd name="T11" fmla="*/ 2275 h 2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54" h="2275">
                  <a:moveTo>
                    <a:pt x="3854" y="2275"/>
                  </a:moveTo>
                  <a:lnTo>
                    <a:pt x="383" y="2275"/>
                  </a:lnTo>
                  <a:lnTo>
                    <a:pt x="0" y="2275"/>
                  </a:lnTo>
                  <a:lnTo>
                    <a:pt x="0" y="0"/>
                  </a:lnTo>
                  <a:lnTo>
                    <a:pt x="3854" y="0"/>
                  </a:lnTo>
                  <a:lnTo>
                    <a:pt x="3854" y="2275"/>
                  </a:lnTo>
                  <a:close/>
                </a:path>
              </a:pathLst>
            </a:custGeom>
            <a:solidFill>
              <a:srgbClr val="5C5D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>
              <a:off x="24755475" y="-511175"/>
              <a:ext cx="1222375" cy="4845050"/>
            </a:xfrm>
            <a:custGeom>
              <a:avLst/>
              <a:gdLst>
                <a:gd name="T0" fmla="*/ 0 w 770"/>
                <a:gd name="T1" fmla="*/ 3052 h 3052"/>
                <a:gd name="T2" fmla="*/ 770 w 770"/>
                <a:gd name="T3" fmla="*/ 2273 h 3052"/>
                <a:gd name="T4" fmla="*/ 770 w 770"/>
                <a:gd name="T5" fmla="*/ 1901 h 3052"/>
                <a:gd name="T6" fmla="*/ 770 w 770"/>
                <a:gd name="T7" fmla="*/ 0 h 3052"/>
                <a:gd name="T8" fmla="*/ 0 w 770"/>
                <a:gd name="T9" fmla="*/ 777 h 3052"/>
                <a:gd name="T10" fmla="*/ 0 w 770"/>
                <a:gd name="T11" fmla="*/ 3052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0" h="3052">
                  <a:moveTo>
                    <a:pt x="0" y="3052"/>
                  </a:moveTo>
                  <a:lnTo>
                    <a:pt x="770" y="2273"/>
                  </a:lnTo>
                  <a:lnTo>
                    <a:pt x="770" y="1901"/>
                  </a:lnTo>
                  <a:lnTo>
                    <a:pt x="770" y="0"/>
                  </a:lnTo>
                  <a:lnTo>
                    <a:pt x="0" y="777"/>
                  </a:lnTo>
                  <a:lnTo>
                    <a:pt x="0" y="3052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12523788" y="-511175"/>
              <a:ext cx="13454062" cy="1233488"/>
            </a:xfrm>
            <a:custGeom>
              <a:avLst/>
              <a:gdLst>
                <a:gd name="T0" fmla="*/ 8475 w 8475"/>
                <a:gd name="T1" fmla="*/ 0 h 777"/>
                <a:gd name="T2" fmla="*/ 7705 w 8475"/>
                <a:gd name="T3" fmla="*/ 777 h 777"/>
                <a:gd name="T4" fmla="*/ 0 w 8475"/>
                <a:gd name="T5" fmla="*/ 777 h 777"/>
                <a:gd name="T6" fmla="*/ 778 w 8475"/>
                <a:gd name="T7" fmla="*/ 0 h 777"/>
                <a:gd name="T8" fmla="*/ 4237 w 8475"/>
                <a:gd name="T9" fmla="*/ 0 h 777"/>
                <a:gd name="T10" fmla="*/ 8475 w 8475"/>
                <a:gd name="T11" fmla="*/ 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75" h="777">
                  <a:moveTo>
                    <a:pt x="8475" y="0"/>
                  </a:moveTo>
                  <a:lnTo>
                    <a:pt x="7705" y="777"/>
                  </a:lnTo>
                  <a:lnTo>
                    <a:pt x="0" y="777"/>
                  </a:lnTo>
                  <a:lnTo>
                    <a:pt x="778" y="0"/>
                  </a:lnTo>
                  <a:lnTo>
                    <a:pt x="4237" y="0"/>
                  </a:lnTo>
                  <a:lnTo>
                    <a:pt x="8475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46" name="Rectangle 45"/>
            <p:cNvSpPr>
              <a:spLocks noChangeArrowheads="1"/>
            </p:cNvSpPr>
            <p:nvPr/>
          </p:nvSpPr>
          <p:spPr bwMode="auto">
            <a:xfrm>
              <a:off x="13247688" y="1601788"/>
              <a:ext cx="10782300" cy="1912938"/>
            </a:xfrm>
            <a:prstGeom prst="rect">
              <a:avLst/>
            </a:pr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47" name="Rectangle 46"/>
            <p:cNvSpPr>
              <a:spLocks noChangeArrowheads="1"/>
            </p:cNvSpPr>
            <p:nvPr/>
          </p:nvSpPr>
          <p:spPr bwMode="auto">
            <a:xfrm>
              <a:off x="13247688" y="1601788"/>
              <a:ext cx="5389562" cy="1912938"/>
            </a:xfrm>
            <a:prstGeom prst="rect">
              <a:avLst/>
            </a:prstGeom>
            <a:solidFill>
              <a:srgbClr val="4B4A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  <p:sp>
          <p:nvSpPr>
            <p:cNvPr id="48" name="Rectangle 47"/>
            <p:cNvSpPr>
              <a:spLocks noChangeArrowheads="1"/>
            </p:cNvSpPr>
            <p:nvPr/>
          </p:nvSpPr>
          <p:spPr bwMode="auto">
            <a:xfrm>
              <a:off x="13874750" y="2247900"/>
              <a:ext cx="604837" cy="619125"/>
            </a:xfrm>
            <a:prstGeom prst="rect">
              <a:avLst/>
            </a:prstGeom>
            <a:solidFill>
              <a:srgbClr val="60BA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00"/>
            </a:p>
          </p:txBody>
        </p:sp>
      </p:grpSp>
      <p:sp>
        <p:nvSpPr>
          <p:cNvPr id="252" name="Freeform 251"/>
          <p:cNvSpPr/>
          <p:nvPr/>
        </p:nvSpPr>
        <p:spPr>
          <a:xfrm>
            <a:off x="2819401" y="2730501"/>
            <a:ext cx="6870700" cy="1130300"/>
          </a:xfrm>
          <a:custGeom>
            <a:avLst/>
            <a:gdLst>
              <a:gd name="connsiteX0" fmla="*/ 0 w 6870700"/>
              <a:gd name="connsiteY0" fmla="*/ 1130300 h 1130300"/>
              <a:gd name="connsiteX1" fmla="*/ 939800 w 6870700"/>
              <a:gd name="connsiteY1" fmla="*/ 1130300 h 1130300"/>
              <a:gd name="connsiteX2" fmla="*/ 1282700 w 6870700"/>
              <a:gd name="connsiteY2" fmla="*/ 1117600 h 1130300"/>
              <a:gd name="connsiteX3" fmla="*/ 3213100 w 6870700"/>
              <a:gd name="connsiteY3" fmla="*/ 0 h 1130300"/>
              <a:gd name="connsiteX4" fmla="*/ 3771900 w 6870700"/>
              <a:gd name="connsiteY4" fmla="*/ 25400 h 1130300"/>
              <a:gd name="connsiteX5" fmla="*/ 5588000 w 6870700"/>
              <a:gd name="connsiteY5" fmla="*/ 1117600 h 1130300"/>
              <a:gd name="connsiteX6" fmla="*/ 6870700 w 6870700"/>
              <a:gd name="connsiteY6" fmla="*/ 1104900 h 113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70700" h="1130300">
                <a:moveTo>
                  <a:pt x="0" y="1130300"/>
                </a:moveTo>
                <a:lnTo>
                  <a:pt x="939800" y="1130300"/>
                </a:lnTo>
                <a:lnTo>
                  <a:pt x="1282700" y="1117600"/>
                </a:lnTo>
                <a:lnTo>
                  <a:pt x="3213100" y="0"/>
                </a:lnTo>
                <a:lnTo>
                  <a:pt x="3771900" y="25400"/>
                </a:lnTo>
                <a:lnTo>
                  <a:pt x="5588000" y="1117600"/>
                </a:lnTo>
                <a:lnTo>
                  <a:pt x="6870700" y="1104900"/>
                </a:lnTo>
              </a:path>
            </a:pathLst>
          </a:custGeom>
          <a:noFill/>
          <a:ln w="57150">
            <a:solidFill>
              <a:srgbClr val="92D05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/>
          </a:p>
        </p:txBody>
      </p:sp>
      <p:pic>
        <p:nvPicPr>
          <p:cNvPr id="151" name="Picture 1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4513" y="3618839"/>
            <a:ext cx="652908" cy="434184"/>
          </a:xfrm>
          <a:prstGeom prst="rect">
            <a:avLst/>
          </a:prstGeom>
        </p:spPr>
      </p:pic>
      <p:pic>
        <p:nvPicPr>
          <p:cNvPr id="152" name="Picture 1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2263" y="2563739"/>
            <a:ext cx="652908" cy="434184"/>
          </a:xfrm>
          <a:prstGeom prst="rect">
            <a:avLst/>
          </a:prstGeom>
        </p:spPr>
      </p:pic>
      <p:pic>
        <p:nvPicPr>
          <p:cNvPr id="229" name="Picture 2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1530" y="3620315"/>
            <a:ext cx="652908" cy="434184"/>
          </a:xfrm>
          <a:prstGeom prst="rect">
            <a:avLst/>
          </a:prstGeom>
        </p:spPr>
      </p:pic>
      <p:grpSp>
        <p:nvGrpSpPr>
          <p:cNvPr id="271" name="Group 270"/>
          <p:cNvGrpSpPr/>
          <p:nvPr/>
        </p:nvGrpSpPr>
        <p:grpSpPr>
          <a:xfrm>
            <a:off x="2507659" y="2006815"/>
            <a:ext cx="5633953" cy="400110"/>
            <a:chOff x="4435075" y="2006815"/>
            <a:chExt cx="5633955" cy="400110"/>
          </a:xfrm>
        </p:grpSpPr>
        <p:sp>
          <p:nvSpPr>
            <p:cNvPr id="253" name="TextBox 252"/>
            <p:cNvSpPr txBox="1"/>
            <p:nvPr/>
          </p:nvSpPr>
          <p:spPr>
            <a:xfrm>
              <a:off x="4825028" y="2006815"/>
              <a:ext cx="52440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“</a:t>
              </a:r>
              <a:r>
                <a:rPr lang="en-US" sz="2000" i="1" dirty="0"/>
                <a:t>How long did my packet queue at each switch</a:t>
              </a:r>
              <a:r>
                <a:rPr lang="en-US" sz="2000" dirty="0"/>
                <a:t>?”</a:t>
              </a:r>
            </a:p>
          </p:txBody>
        </p:sp>
        <p:sp>
          <p:nvSpPr>
            <p:cNvPr id="254" name="Oval 253"/>
            <p:cNvSpPr/>
            <p:nvPr/>
          </p:nvSpPr>
          <p:spPr>
            <a:xfrm>
              <a:off x="4435075" y="2006883"/>
              <a:ext cx="389953" cy="36700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260" name="Rounded Rectangle 259"/>
          <p:cNvSpPr/>
          <p:nvPr/>
        </p:nvSpPr>
        <p:spPr>
          <a:xfrm>
            <a:off x="9071641" y="3644757"/>
            <a:ext cx="241300" cy="190500"/>
          </a:xfrm>
          <a:prstGeom prst="roundRect">
            <a:avLst/>
          </a:prstGeom>
          <a:solidFill>
            <a:schemeClr val="accent6"/>
          </a:solidFill>
          <a:ln>
            <a:solidFill>
              <a:srgbClr val="92D05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/>
          </a:p>
        </p:txBody>
      </p:sp>
      <p:sp>
        <p:nvSpPr>
          <p:cNvPr id="261" name="Rounded Rectangle 260"/>
          <p:cNvSpPr/>
          <p:nvPr/>
        </p:nvSpPr>
        <p:spPr>
          <a:xfrm>
            <a:off x="8133237" y="1931502"/>
            <a:ext cx="3576163" cy="46861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i="1" dirty="0">
                <a:solidFill>
                  <a:schemeClr val="tx2"/>
                </a:solidFill>
              </a:rPr>
              <a:t>“Delay: 100ns, 200ns, </a:t>
            </a:r>
            <a:r>
              <a:rPr lang="en-US" sz="1700" i="1" dirty="0">
                <a:solidFill>
                  <a:srgbClr val="FF0000"/>
                </a:solidFill>
              </a:rPr>
              <a:t>19740ns</a:t>
            </a:r>
            <a:r>
              <a:rPr lang="en-US" sz="1700" i="1" dirty="0">
                <a:solidFill>
                  <a:schemeClr val="tx2"/>
                </a:solidFill>
              </a:rPr>
              <a:t>”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8219682" y="2400113"/>
            <a:ext cx="3305261" cy="1244643"/>
            <a:chOff x="8219681" y="2400113"/>
            <a:chExt cx="3305261" cy="1244643"/>
          </a:xfrm>
        </p:grpSpPr>
        <p:cxnSp>
          <p:nvCxnSpPr>
            <p:cNvPr id="263" name="Straight Connector 262"/>
            <p:cNvCxnSpPr>
              <a:stCxn id="260" idx="0"/>
            </p:cNvCxnSpPr>
            <p:nvPr/>
          </p:nvCxnSpPr>
          <p:spPr>
            <a:xfrm flipH="1" flipV="1">
              <a:off x="8219681" y="2400113"/>
              <a:ext cx="972609" cy="12446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>
              <a:stCxn id="260" idx="0"/>
            </p:cNvCxnSpPr>
            <p:nvPr/>
          </p:nvCxnSpPr>
          <p:spPr>
            <a:xfrm flipV="1">
              <a:off x="9192290" y="2400113"/>
              <a:ext cx="2332652" cy="12446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6" name="Freeform 275"/>
          <p:cNvSpPr/>
          <p:nvPr/>
        </p:nvSpPr>
        <p:spPr>
          <a:xfrm>
            <a:off x="8342799" y="4822919"/>
            <a:ext cx="2796489" cy="1460544"/>
          </a:xfrm>
          <a:custGeom>
            <a:avLst/>
            <a:gdLst>
              <a:gd name="connsiteX0" fmla="*/ 7061 w 2800371"/>
              <a:gd name="connsiteY0" fmla="*/ 1331013 h 1456023"/>
              <a:gd name="connsiteX1" fmla="*/ 7061 w 2800371"/>
              <a:gd name="connsiteY1" fmla="*/ 1331013 h 1456023"/>
              <a:gd name="connsiteX2" fmla="*/ 52957 w 2800371"/>
              <a:gd name="connsiteY2" fmla="*/ 1309830 h 1456023"/>
              <a:gd name="connsiteX3" fmla="*/ 67079 w 2800371"/>
              <a:gd name="connsiteY3" fmla="*/ 1306299 h 1456023"/>
              <a:gd name="connsiteX4" fmla="*/ 102384 w 2800371"/>
              <a:gd name="connsiteY4" fmla="*/ 1320421 h 1456023"/>
              <a:gd name="connsiteX5" fmla="*/ 123567 w 2800371"/>
              <a:gd name="connsiteY5" fmla="*/ 1334543 h 1456023"/>
              <a:gd name="connsiteX6" fmla="*/ 165933 w 2800371"/>
              <a:gd name="connsiteY6" fmla="*/ 1331013 h 1456023"/>
              <a:gd name="connsiteX7" fmla="*/ 194177 w 2800371"/>
              <a:gd name="connsiteY7" fmla="*/ 1316891 h 1456023"/>
              <a:gd name="connsiteX8" fmla="*/ 208299 w 2800371"/>
              <a:gd name="connsiteY8" fmla="*/ 1313360 h 1456023"/>
              <a:gd name="connsiteX9" fmla="*/ 240074 w 2800371"/>
              <a:gd name="connsiteY9" fmla="*/ 1306299 h 1456023"/>
              <a:gd name="connsiteX10" fmla="*/ 275379 w 2800371"/>
              <a:gd name="connsiteY10" fmla="*/ 1309830 h 1456023"/>
              <a:gd name="connsiteX11" fmla="*/ 293031 w 2800371"/>
              <a:gd name="connsiteY11" fmla="*/ 1316891 h 1456023"/>
              <a:gd name="connsiteX12" fmla="*/ 310684 w 2800371"/>
              <a:gd name="connsiteY12" fmla="*/ 1309830 h 1456023"/>
              <a:gd name="connsiteX13" fmla="*/ 353050 w 2800371"/>
              <a:gd name="connsiteY13" fmla="*/ 1302769 h 1456023"/>
              <a:gd name="connsiteX14" fmla="*/ 427190 w 2800371"/>
              <a:gd name="connsiteY14" fmla="*/ 1313360 h 1456023"/>
              <a:gd name="connsiteX15" fmla="*/ 451904 w 2800371"/>
              <a:gd name="connsiteY15" fmla="*/ 1320421 h 1456023"/>
              <a:gd name="connsiteX16" fmla="*/ 554289 w 2800371"/>
              <a:gd name="connsiteY16" fmla="*/ 1309830 h 1456023"/>
              <a:gd name="connsiteX17" fmla="*/ 586063 w 2800371"/>
              <a:gd name="connsiteY17" fmla="*/ 1285116 h 1456023"/>
              <a:gd name="connsiteX18" fmla="*/ 617838 w 2800371"/>
              <a:gd name="connsiteY18" fmla="*/ 1260403 h 1456023"/>
              <a:gd name="connsiteX19" fmla="*/ 631960 w 2800371"/>
              <a:gd name="connsiteY19" fmla="*/ 1235689 h 1456023"/>
              <a:gd name="connsiteX20" fmla="*/ 649612 w 2800371"/>
              <a:gd name="connsiteY20" fmla="*/ 1214506 h 1456023"/>
              <a:gd name="connsiteX21" fmla="*/ 670795 w 2800371"/>
              <a:gd name="connsiteY21" fmla="*/ 1207445 h 1456023"/>
              <a:gd name="connsiteX22" fmla="*/ 720222 w 2800371"/>
              <a:gd name="connsiteY22" fmla="*/ 1218037 h 1456023"/>
              <a:gd name="connsiteX23" fmla="*/ 741405 w 2800371"/>
              <a:gd name="connsiteY23" fmla="*/ 1242750 h 1456023"/>
              <a:gd name="connsiteX24" fmla="*/ 751997 w 2800371"/>
              <a:gd name="connsiteY24" fmla="*/ 1249811 h 1456023"/>
              <a:gd name="connsiteX25" fmla="*/ 882625 w 2800371"/>
              <a:gd name="connsiteY25" fmla="*/ 1260403 h 1456023"/>
              <a:gd name="connsiteX26" fmla="*/ 914400 w 2800371"/>
              <a:gd name="connsiteY26" fmla="*/ 1295708 h 1456023"/>
              <a:gd name="connsiteX27" fmla="*/ 935583 w 2800371"/>
              <a:gd name="connsiteY27" fmla="*/ 1306299 h 1456023"/>
              <a:gd name="connsiteX28" fmla="*/ 963827 w 2800371"/>
              <a:gd name="connsiteY28" fmla="*/ 1313360 h 1456023"/>
              <a:gd name="connsiteX29" fmla="*/ 1016784 w 2800371"/>
              <a:gd name="connsiteY29" fmla="*/ 1239220 h 1456023"/>
              <a:gd name="connsiteX30" fmla="*/ 1073272 w 2800371"/>
              <a:gd name="connsiteY30" fmla="*/ 1182732 h 1456023"/>
              <a:gd name="connsiteX31" fmla="*/ 1105047 w 2800371"/>
              <a:gd name="connsiteY31" fmla="*/ 1172140 h 1456023"/>
              <a:gd name="connsiteX32" fmla="*/ 1154474 w 2800371"/>
              <a:gd name="connsiteY32" fmla="*/ 1175671 h 1456023"/>
              <a:gd name="connsiteX33" fmla="*/ 1179187 w 2800371"/>
              <a:gd name="connsiteY33" fmla="*/ 1196854 h 1456023"/>
              <a:gd name="connsiteX34" fmla="*/ 1193309 w 2800371"/>
              <a:gd name="connsiteY34" fmla="*/ 1207445 h 1456023"/>
              <a:gd name="connsiteX35" fmla="*/ 1218023 w 2800371"/>
              <a:gd name="connsiteY35" fmla="*/ 1225098 h 1456023"/>
              <a:gd name="connsiteX36" fmla="*/ 1228614 w 2800371"/>
              <a:gd name="connsiteY36" fmla="*/ 1242750 h 1456023"/>
              <a:gd name="connsiteX37" fmla="*/ 1232145 w 2800371"/>
              <a:gd name="connsiteY37" fmla="*/ 1253342 h 1456023"/>
              <a:gd name="connsiteX38" fmla="*/ 1253328 w 2800371"/>
              <a:gd name="connsiteY38" fmla="*/ 1274525 h 1456023"/>
              <a:gd name="connsiteX39" fmla="*/ 1299224 w 2800371"/>
              <a:gd name="connsiteY39" fmla="*/ 1263933 h 1456023"/>
              <a:gd name="connsiteX40" fmla="*/ 1313346 w 2800371"/>
              <a:gd name="connsiteY40" fmla="*/ 1239220 h 1456023"/>
              <a:gd name="connsiteX41" fmla="*/ 1327468 w 2800371"/>
              <a:gd name="connsiteY41" fmla="*/ 1218037 h 1456023"/>
              <a:gd name="connsiteX42" fmla="*/ 1338060 w 2800371"/>
              <a:gd name="connsiteY42" fmla="*/ 1200384 h 1456023"/>
              <a:gd name="connsiteX43" fmla="*/ 1348651 w 2800371"/>
              <a:gd name="connsiteY43" fmla="*/ 1165079 h 1456023"/>
              <a:gd name="connsiteX44" fmla="*/ 1355713 w 2800371"/>
              <a:gd name="connsiteY44" fmla="*/ 1150957 h 1456023"/>
              <a:gd name="connsiteX45" fmla="*/ 1398079 w 2800371"/>
              <a:gd name="connsiteY45" fmla="*/ 1052103 h 1456023"/>
              <a:gd name="connsiteX46" fmla="*/ 1419262 w 2800371"/>
              <a:gd name="connsiteY46" fmla="*/ 1030920 h 1456023"/>
              <a:gd name="connsiteX47" fmla="*/ 1443975 w 2800371"/>
              <a:gd name="connsiteY47" fmla="*/ 935597 h 1456023"/>
              <a:gd name="connsiteX48" fmla="*/ 1454567 w 2800371"/>
              <a:gd name="connsiteY48" fmla="*/ 907353 h 1456023"/>
              <a:gd name="connsiteX49" fmla="*/ 1461628 w 2800371"/>
              <a:gd name="connsiteY49" fmla="*/ 886170 h 1456023"/>
              <a:gd name="connsiteX50" fmla="*/ 1475750 w 2800371"/>
              <a:gd name="connsiteY50" fmla="*/ 850865 h 1456023"/>
              <a:gd name="connsiteX51" fmla="*/ 1500463 w 2800371"/>
              <a:gd name="connsiteY51" fmla="*/ 801438 h 1456023"/>
              <a:gd name="connsiteX52" fmla="*/ 1571073 w 2800371"/>
              <a:gd name="connsiteY52" fmla="*/ 610791 h 1456023"/>
              <a:gd name="connsiteX53" fmla="*/ 1613439 w 2800371"/>
              <a:gd name="connsiteY53" fmla="*/ 300106 h 1456023"/>
              <a:gd name="connsiteX54" fmla="*/ 1627561 w 2800371"/>
              <a:gd name="connsiteY54" fmla="*/ 225966 h 1456023"/>
              <a:gd name="connsiteX55" fmla="*/ 1631092 w 2800371"/>
              <a:gd name="connsiteY55" fmla="*/ 151825 h 1456023"/>
              <a:gd name="connsiteX56" fmla="*/ 1666397 w 2800371"/>
              <a:gd name="connsiteY56" fmla="*/ 84746 h 1456023"/>
              <a:gd name="connsiteX57" fmla="*/ 1673458 w 2800371"/>
              <a:gd name="connsiteY57" fmla="*/ 63563 h 1456023"/>
              <a:gd name="connsiteX58" fmla="*/ 1676988 w 2800371"/>
              <a:gd name="connsiteY58" fmla="*/ 52971 h 1456023"/>
              <a:gd name="connsiteX59" fmla="*/ 1691110 w 2800371"/>
              <a:gd name="connsiteY59" fmla="*/ 24727 h 1456023"/>
              <a:gd name="connsiteX60" fmla="*/ 1698171 w 2800371"/>
              <a:gd name="connsiteY60" fmla="*/ 14136 h 1456023"/>
              <a:gd name="connsiteX61" fmla="*/ 1729946 w 2800371"/>
              <a:gd name="connsiteY61" fmla="*/ 17666 h 1456023"/>
              <a:gd name="connsiteX62" fmla="*/ 1765251 w 2800371"/>
              <a:gd name="connsiteY62" fmla="*/ 24727 h 1456023"/>
              <a:gd name="connsiteX63" fmla="*/ 1821739 w 2800371"/>
              <a:gd name="connsiteY63" fmla="*/ 28258 h 1456023"/>
              <a:gd name="connsiteX64" fmla="*/ 1864105 w 2800371"/>
              <a:gd name="connsiteY64" fmla="*/ 24727 h 1456023"/>
              <a:gd name="connsiteX65" fmla="*/ 1874696 w 2800371"/>
              <a:gd name="connsiteY65" fmla="*/ 21197 h 1456023"/>
              <a:gd name="connsiteX66" fmla="*/ 1966489 w 2800371"/>
              <a:gd name="connsiteY66" fmla="*/ 17666 h 1456023"/>
              <a:gd name="connsiteX67" fmla="*/ 2308948 w 2800371"/>
              <a:gd name="connsiteY67" fmla="*/ 7075 h 1456023"/>
              <a:gd name="connsiteX68" fmla="*/ 2372497 w 2800371"/>
              <a:gd name="connsiteY68" fmla="*/ 7075 h 1456023"/>
              <a:gd name="connsiteX69" fmla="*/ 2393680 w 2800371"/>
              <a:gd name="connsiteY69" fmla="*/ 14136 h 1456023"/>
              <a:gd name="connsiteX70" fmla="*/ 2404272 w 2800371"/>
              <a:gd name="connsiteY70" fmla="*/ 77685 h 1456023"/>
              <a:gd name="connsiteX71" fmla="*/ 2464290 w 2800371"/>
              <a:gd name="connsiteY71" fmla="*/ 296576 h 1456023"/>
              <a:gd name="connsiteX72" fmla="*/ 2489004 w 2800371"/>
              <a:gd name="connsiteY72" fmla="*/ 533119 h 1456023"/>
              <a:gd name="connsiteX73" fmla="*/ 2517248 w 2800371"/>
              <a:gd name="connsiteY73" fmla="*/ 593138 h 1456023"/>
              <a:gd name="connsiteX74" fmla="*/ 2559614 w 2800371"/>
              <a:gd name="connsiteY74" fmla="*/ 716706 h 1456023"/>
              <a:gd name="connsiteX75" fmla="*/ 2626693 w 2800371"/>
              <a:gd name="connsiteY75" fmla="*/ 836743 h 1456023"/>
              <a:gd name="connsiteX76" fmla="*/ 2686712 w 2800371"/>
              <a:gd name="connsiteY76" fmla="*/ 967371 h 1456023"/>
              <a:gd name="connsiteX77" fmla="*/ 2697303 w 2800371"/>
              <a:gd name="connsiteY77" fmla="*/ 977963 h 1456023"/>
              <a:gd name="connsiteX78" fmla="*/ 2704364 w 2800371"/>
              <a:gd name="connsiteY78" fmla="*/ 988554 h 1456023"/>
              <a:gd name="connsiteX79" fmla="*/ 2729078 w 2800371"/>
              <a:gd name="connsiteY79" fmla="*/ 1002676 h 1456023"/>
              <a:gd name="connsiteX80" fmla="*/ 2743200 w 2800371"/>
              <a:gd name="connsiteY80" fmla="*/ 1016798 h 1456023"/>
              <a:gd name="connsiteX81" fmla="*/ 2789096 w 2800371"/>
              <a:gd name="connsiteY81" fmla="*/ 1027390 h 1456023"/>
              <a:gd name="connsiteX82" fmla="*/ 2792627 w 2800371"/>
              <a:gd name="connsiteY82" fmla="*/ 1327482 h 1456023"/>
              <a:gd name="connsiteX83" fmla="*/ 2760852 w 2800371"/>
              <a:gd name="connsiteY83" fmla="*/ 1454580 h 1456023"/>
              <a:gd name="connsiteX84" fmla="*/ 2058282 w 2800371"/>
              <a:gd name="connsiteY84" fmla="*/ 1387501 h 1456023"/>
              <a:gd name="connsiteX85" fmla="*/ 529575 w 2800371"/>
              <a:gd name="connsiteY85" fmla="*/ 1147427 h 1456023"/>
              <a:gd name="connsiteX86" fmla="*/ 335397 w 2800371"/>
              <a:gd name="connsiteY86" fmla="*/ 1203915 h 1456023"/>
              <a:gd name="connsiteX87" fmla="*/ 172994 w 2800371"/>
              <a:gd name="connsiteY87" fmla="*/ 1313360 h 1456023"/>
              <a:gd name="connsiteX88" fmla="*/ 141220 w 2800371"/>
              <a:gd name="connsiteY88" fmla="*/ 1341604 h 1456023"/>
              <a:gd name="connsiteX89" fmla="*/ 95323 w 2800371"/>
              <a:gd name="connsiteY89" fmla="*/ 1359257 h 1456023"/>
              <a:gd name="connsiteX90" fmla="*/ 45896 w 2800371"/>
              <a:gd name="connsiteY90" fmla="*/ 1405153 h 1456023"/>
              <a:gd name="connsiteX91" fmla="*/ 31774 w 2800371"/>
              <a:gd name="connsiteY91" fmla="*/ 1408684 h 1456023"/>
              <a:gd name="connsiteX92" fmla="*/ 10591 w 2800371"/>
              <a:gd name="connsiteY92" fmla="*/ 1415745 h 1456023"/>
              <a:gd name="connsiteX93" fmla="*/ 3530 w 2800371"/>
              <a:gd name="connsiteY93" fmla="*/ 1433397 h 1456023"/>
              <a:gd name="connsiteX94" fmla="*/ 0 w 2800371"/>
              <a:gd name="connsiteY94" fmla="*/ 1454580 h 1456023"/>
              <a:gd name="connsiteX95" fmla="*/ 7061 w 2800371"/>
              <a:gd name="connsiteY95" fmla="*/ 1359257 h 1456023"/>
              <a:gd name="connsiteX96" fmla="*/ 7061 w 2800371"/>
              <a:gd name="connsiteY96" fmla="*/ 1331013 h 1456023"/>
              <a:gd name="connsiteX0" fmla="*/ 7061 w 2800371"/>
              <a:gd name="connsiteY0" fmla="*/ 1331013 h 1456023"/>
              <a:gd name="connsiteX1" fmla="*/ 7061 w 2800371"/>
              <a:gd name="connsiteY1" fmla="*/ 1331013 h 1456023"/>
              <a:gd name="connsiteX2" fmla="*/ 52957 w 2800371"/>
              <a:gd name="connsiteY2" fmla="*/ 1309830 h 1456023"/>
              <a:gd name="connsiteX3" fmla="*/ 67079 w 2800371"/>
              <a:gd name="connsiteY3" fmla="*/ 1306299 h 1456023"/>
              <a:gd name="connsiteX4" fmla="*/ 102384 w 2800371"/>
              <a:gd name="connsiteY4" fmla="*/ 1320421 h 1456023"/>
              <a:gd name="connsiteX5" fmla="*/ 123567 w 2800371"/>
              <a:gd name="connsiteY5" fmla="*/ 1334543 h 1456023"/>
              <a:gd name="connsiteX6" fmla="*/ 165933 w 2800371"/>
              <a:gd name="connsiteY6" fmla="*/ 1331013 h 1456023"/>
              <a:gd name="connsiteX7" fmla="*/ 194177 w 2800371"/>
              <a:gd name="connsiteY7" fmla="*/ 1316891 h 1456023"/>
              <a:gd name="connsiteX8" fmla="*/ 208299 w 2800371"/>
              <a:gd name="connsiteY8" fmla="*/ 1313360 h 1456023"/>
              <a:gd name="connsiteX9" fmla="*/ 240074 w 2800371"/>
              <a:gd name="connsiteY9" fmla="*/ 1306299 h 1456023"/>
              <a:gd name="connsiteX10" fmla="*/ 275379 w 2800371"/>
              <a:gd name="connsiteY10" fmla="*/ 1309830 h 1456023"/>
              <a:gd name="connsiteX11" fmla="*/ 293031 w 2800371"/>
              <a:gd name="connsiteY11" fmla="*/ 1316891 h 1456023"/>
              <a:gd name="connsiteX12" fmla="*/ 310684 w 2800371"/>
              <a:gd name="connsiteY12" fmla="*/ 1309830 h 1456023"/>
              <a:gd name="connsiteX13" fmla="*/ 353050 w 2800371"/>
              <a:gd name="connsiteY13" fmla="*/ 1302769 h 1456023"/>
              <a:gd name="connsiteX14" fmla="*/ 427190 w 2800371"/>
              <a:gd name="connsiteY14" fmla="*/ 1313360 h 1456023"/>
              <a:gd name="connsiteX15" fmla="*/ 451904 w 2800371"/>
              <a:gd name="connsiteY15" fmla="*/ 1320421 h 1456023"/>
              <a:gd name="connsiteX16" fmla="*/ 554289 w 2800371"/>
              <a:gd name="connsiteY16" fmla="*/ 1309830 h 1456023"/>
              <a:gd name="connsiteX17" fmla="*/ 586063 w 2800371"/>
              <a:gd name="connsiteY17" fmla="*/ 1285116 h 1456023"/>
              <a:gd name="connsiteX18" fmla="*/ 617838 w 2800371"/>
              <a:gd name="connsiteY18" fmla="*/ 1260403 h 1456023"/>
              <a:gd name="connsiteX19" fmla="*/ 631960 w 2800371"/>
              <a:gd name="connsiteY19" fmla="*/ 1235689 h 1456023"/>
              <a:gd name="connsiteX20" fmla="*/ 649612 w 2800371"/>
              <a:gd name="connsiteY20" fmla="*/ 1214506 h 1456023"/>
              <a:gd name="connsiteX21" fmla="*/ 670795 w 2800371"/>
              <a:gd name="connsiteY21" fmla="*/ 1207445 h 1456023"/>
              <a:gd name="connsiteX22" fmla="*/ 720222 w 2800371"/>
              <a:gd name="connsiteY22" fmla="*/ 1218037 h 1456023"/>
              <a:gd name="connsiteX23" fmla="*/ 741405 w 2800371"/>
              <a:gd name="connsiteY23" fmla="*/ 1242750 h 1456023"/>
              <a:gd name="connsiteX24" fmla="*/ 751997 w 2800371"/>
              <a:gd name="connsiteY24" fmla="*/ 1249811 h 1456023"/>
              <a:gd name="connsiteX25" fmla="*/ 882625 w 2800371"/>
              <a:gd name="connsiteY25" fmla="*/ 1260403 h 1456023"/>
              <a:gd name="connsiteX26" fmla="*/ 914400 w 2800371"/>
              <a:gd name="connsiteY26" fmla="*/ 1295708 h 1456023"/>
              <a:gd name="connsiteX27" fmla="*/ 935583 w 2800371"/>
              <a:gd name="connsiteY27" fmla="*/ 1306299 h 1456023"/>
              <a:gd name="connsiteX28" fmla="*/ 963827 w 2800371"/>
              <a:gd name="connsiteY28" fmla="*/ 1313360 h 1456023"/>
              <a:gd name="connsiteX29" fmla="*/ 1016784 w 2800371"/>
              <a:gd name="connsiteY29" fmla="*/ 1239220 h 1456023"/>
              <a:gd name="connsiteX30" fmla="*/ 1073272 w 2800371"/>
              <a:gd name="connsiteY30" fmla="*/ 1182732 h 1456023"/>
              <a:gd name="connsiteX31" fmla="*/ 1105047 w 2800371"/>
              <a:gd name="connsiteY31" fmla="*/ 1172140 h 1456023"/>
              <a:gd name="connsiteX32" fmla="*/ 1154474 w 2800371"/>
              <a:gd name="connsiteY32" fmla="*/ 1175671 h 1456023"/>
              <a:gd name="connsiteX33" fmla="*/ 1179187 w 2800371"/>
              <a:gd name="connsiteY33" fmla="*/ 1196854 h 1456023"/>
              <a:gd name="connsiteX34" fmla="*/ 1193309 w 2800371"/>
              <a:gd name="connsiteY34" fmla="*/ 1207445 h 1456023"/>
              <a:gd name="connsiteX35" fmla="*/ 1218023 w 2800371"/>
              <a:gd name="connsiteY35" fmla="*/ 1225098 h 1456023"/>
              <a:gd name="connsiteX36" fmla="*/ 1228614 w 2800371"/>
              <a:gd name="connsiteY36" fmla="*/ 1242750 h 1456023"/>
              <a:gd name="connsiteX37" fmla="*/ 1232145 w 2800371"/>
              <a:gd name="connsiteY37" fmla="*/ 1253342 h 1456023"/>
              <a:gd name="connsiteX38" fmla="*/ 1253328 w 2800371"/>
              <a:gd name="connsiteY38" fmla="*/ 1274525 h 1456023"/>
              <a:gd name="connsiteX39" fmla="*/ 1299224 w 2800371"/>
              <a:gd name="connsiteY39" fmla="*/ 1263933 h 1456023"/>
              <a:gd name="connsiteX40" fmla="*/ 1313346 w 2800371"/>
              <a:gd name="connsiteY40" fmla="*/ 1239220 h 1456023"/>
              <a:gd name="connsiteX41" fmla="*/ 1327468 w 2800371"/>
              <a:gd name="connsiteY41" fmla="*/ 1218037 h 1456023"/>
              <a:gd name="connsiteX42" fmla="*/ 1338060 w 2800371"/>
              <a:gd name="connsiteY42" fmla="*/ 1200384 h 1456023"/>
              <a:gd name="connsiteX43" fmla="*/ 1348651 w 2800371"/>
              <a:gd name="connsiteY43" fmla="*/ 1165079 h 1456023"/>
              <a:gd name="connsiteX44" fmla="*/ 1355713 w 2800371"/>
              <a:gd name="connsiteY44" fmla="*/ 1150957 h 1456023"/>
              <a:gd name="connsiteX45" fmla="*/ 1398079 w 2800371"/>
              <a:gd name="connsiteY45" fmla="*/ 1052103 h 1456023"/>
              <a:gd name="connsiteX46" fmla="*/ 1419262 w 2800371"/>
              <a:gd name="connsiteY46" fmla="*/ 1030920 h 1456023"/>
              <a:gd name="connsiteX47" fmla="*/ 1443975 w 2800371"/>
              <a:gd name="connsiteY47" fmla="*/ 935597 h 1456023"/>
              <a:gd name="connsiteX48" fmla="*/ 1454567 w 2800371"/>
              <a:gd name="connsiteY48" fmla="*/ 907353 h 1456023"/>
              <a:gd name="connsiteX49" fmla="*/ 1461628 w 2800371"/>
              <a:gd name="connsiteY49" fmla="*/ 886170 h 1456023"/>
              <a:gd name="connsiteX50" fmla="*/ 1475750 w 2800371"/>
              <a:gd name="connsiteY50" fmla="*/ 850865 h 1456023"/>
              <a:gd name="connsiteX51" fmla="*/ 1500463 w 2800371"/>
              <a:gd name="connsiteY51" fmla="*/ 801438 h 1456023"/>
              <a:gd name="connsiteX52" fmla="*/ 1571073 w 2800371"/>
              <a:gd name="connsiteY52" fmla="*/ 610791 h 1456023"/>
              <a:gd name="connsiteX53" fmla="*/ 1613439 w 2800371"/>
              <a:gd name="connsiteY53" fmla="*/ 300106 h 1456023"/>
              <a:gd name="connsiteX54" fmla="*/ 1627561 w 2800371"/>
              <a:gd name="connsiteY54" fmla="*/ 225966 h 1456023"/>
              <a:gd name="connsiteX55" fmla="*/ 1631092 w 2800371"/>
              <a:gd name="connsiteY55" fmla="*/ 151825 h 1456023"/>
              <a:gd name="connsiteX56" fmla="*/ 1666397 w 2800371"/>
              <a:gd name="connsiteY56" fmla="*/ 84746 h 1456023"/>
              <a:gd name="connsiteX57" fmla="*/ 1673458 w 2800371"/>
              <a:gd name="connsiteY57" fmla="*/ 63563 h 1456023"/>
              <a:gd name="connsiteX58" fmla="*/ 1676988 w 2800371"/>
              <a:gd name="connsiteY58" fmla="*/ 52971 h 1456023"/>
              <a:gd name="connsiteX59" fmla="*/ 1691110 w 2800371"/>
              <a:gd name="connsiteY59" fmla="*/ 24727 h 1456023"/>
              <a:gd name="connsiteX60" fmla="*/ 1698171 w 2800371"/>
              <a:gd name="connsiteY60" fmla="*/ 14136 h 1456023"/>
              <a:gd name="connsiteX61" fmla="*/ 1729946 w 2800371"/>
              <a:gd name="connsiteY61" fmla="*/ 17666 h 1456023"/>
              <a:gd name="connsiteX62" fmla="*/ 1765251 w 2800371"/>
              <a:gd name="connsiteY62" fmla="*/ 24727 h 1456023"/>
              <a:gd name="connsiteX63" fmla="*/ 1821739 w 2800371"/>
              <a:gd name="connsiteY63" fmla="*/ 28258 h 1456023"/>
              <a:gd name="connsiteX64" fmla="*/ 1864105 w 2800371"/>
              <a:gd name="connsiteY64" fmla="*/ 24727 h 1456023"/>
              <a:gd name="connsiteX65" fmla="*/ 1874696 w 2800371"/>
              <a:gd name="connsiteY65" fmla="*/ 21197 h 1456023"/>
              <a:gd name="connsiteX66" fmla="*/ 1966489 w 2800371"/>
              <a:gd name="connsiteY66" fmla="*/ 17666 h 1456023"/>
              <a:gd name="connsiteX67" fmla="*/ 2308948 w 2800371"/>
              <a:gd name="connsiteY67" fmla="*/ 7075 h 1456023"/>
              <a:gd name="connsiteX68" fmla="*/ 2372497 w 2800371"/>
              <a:gd name="connsiteY68" fmla="*/ 7075 h 1456023"/>
              <a:gd name="connsiteX69" fmla="*/ 2393680 w 2800371"/>
              <a:gd name="connsiteY69" fmla="*/ 14136 h 1456023"/>
              <a:gd name="connsiteX70" fmla="*/ 2404272 w 2800371"/>
              <a:gd name="connsiteY70" fmla="*/ 77685 h 1456023"/>
              <a:gd name="connsiteX71" fmla="*/ 2464290 w 2800371"/>
              <a:gd name="connsiteY71" fmla="*/ 296576 h 1456023"/>
              <a:gd name="connsiteX72" fmla="*/ 2489004 w 2800371"/>
              <a:gd name="connsiteY72" fmla="*/ 533119 h 1456023"/>
              <a:gd name="connsiteX73" fmla="*/ 2517248 w 2800371"/>
              <a:gd name="connsiteY73" fmla="*/ 593138 h 1456023"/>
              <a:gd name="connsiteX74" fmla="*/ 2559614 w 2800371"/>
              <a:gd name="connsiteY74" fmla="*/ 716706 h 1456023"/>
              <a:gd name="connsiteX75" fmla="*/ 2626693 w 2800371"/>
              <a:gd name="connsiteY75" fmla="*/ 836743 h 1456023"/>
              <a:gd name="connsiteX76" fmla="*/ 2686712 w 2800371"/>
              <a:gd name="connsiteY76" fmla="*/ 967371 h 1456023"/>
              <a:gd name="connsiteX77" fmla="*/ 2697303 w 2800371"/>
              <a:gd name="connsiteY77" fmla="*/ 977963 h 1456023"/>
              <a:gd name="connsiteX78" fmla="*/ 2704364 w 2800371"/>
              <a:gd name="connsiteY78" fmla="*/ 988554 h 1456023"/>
              <a:gd name="connsiteX79" fmla="*/ 2729078 w 2800371"/>
              <a:gd name="connsiteY79" fmla="*/ 1002676 h 1456023"/>
              <a:gd name="connsiteX80" fmla="*/ 2743200 w 2800371"/>
              <a:gd name="connsiteY80" fmla="*/ 1016798 h 1456023"/>
              <a:gd name="connsiteX81" fmla="*/ 2789096 w 2800371"/>
              <a:gd name="connsiteY81" fmla="*/ 1027390 h 1456023"/>
              <a:gd name="connsiteX82" fmla="*/ 2792627 w 2800371"/>
              <a:gd name="connsiteY82" fmla="*/ 1327482 h 1456023"/>
              <a:gd name="connsiteX83" fmla="*/ 2760852 w 2800371"/>
              <a:gd name="connsiteY83" fmla="*/ 1454580 h 1456023"/>
              <a:gd name="connsiteX84" fmla="*/ 2058282 w 2800371"/>
              <a:gd name="connsiteY84" fmla="*/ 1387501 h 1456023"/>
              <a:gd name="connsiteX85" fmla="*/ 529575 w 2800371"/>
              <a:gd name="connsiteY85" fmla="*/ 1147427 h 1456023"/>
              <a:gd name="connsiteX86" fmla="*/ 342458 w 2800371"/>
              <a:gd name="connsiteY86" fmla="*/ 1415745 h 1456023"/>
              <a:gd name="connsiteX87" fmla="*/ 172994 w 2800371"/>
              <a:gd name="connsiteY87" fmla="*/ 1313360 h 1456023"/>
              <a:gd name="connsiteX88" fmla="*/ 141220 w 2800371"/>
              <a:gd name="connsiteY88" fmla="*/ 1341604 h 1456023"/>
              <a:gd name="connsiteX89" fmla="*/ 95323 w 2800371"/>
              <a:gd name="connsiteY89" fmla="*/ 1359257 h 1456023"/>
              <a:gd name="connsiteX90" fmla="*/ 45896 w 2800371"/>
              <a:gd name="connsiteY90" fmla="*/ 1405153 h 1456023"/>
              <a:gd name="connsiteX91" fmla="*/ 31774 w 2800371"/>
              <a:gd name="connsiteY91" fmla="*/ 1408684 h 1456023"/>
              <a:gd name="connsiteX92" fmla="*/ 10591 w 2800371"/>
              <a:gd name="connsiteY92" fmla="*/ 1415745 h 1456023"/>
              <a:gd name="connsiteX93" fmla="*/ 3530 w 2800371"/>
              <a:gd name="connsiteY93" fmla="*/ 1433397 h 1456023"/>
              <a:gd name="connsiteX94" fmla="*/ 0 w 2800371"/>
              <a:gd name="connsiteY94" fmla="*/ 1454580 h 1456023"/>
              <a:gd name="connsiteX95" fmla="*/ 7061 w 2800371"/>
              <a:gd name="connsiteY95" fmla="*/ 1359257 h 1456023"/>
              <a:gd name="connsiteX96" fmla="*/ 7061 w 2800371"/>
              <a:gd name="connsiteY96" fmla="*/ 1331013 h 1456023"/>
              <a:gd name="connsiteX0" fmla="*/ 7061 w 2800371"/>
              <a:gd name="connsiteY0" fmla="*/ 1331013 h 1456023"/>
              <a:gd name="connsiteX1" fmla="*/ 7061 w 2800371"/>
              <a:gd name="connsiteY1" fmla="*/ 1331013 h 1456023"/>
              <a:gd name="connsiteX2" fmla="*/ 52957 w 2800371"/>
              <a:gd name="connsiteY2" fmla="*/ 1309830 h 1456023"/>
              <a:gd name="connsiteX3" fmla="*/ 67079 w 2800371"/>
              <a:gd name="connsiteY3" fmla="*/ 1306299 h 1456023"/>
              <a:gd name="connsiteX4" fmla="*/ 102384 w 2800371"/>
              <a:gd name="connsiteY4" fmla="*/ 1320421 h 1456023"/>
              <a:gd name="connsiteX5" fmla="*/ 123567 w 2800371"/>
              <a:gd name="connsiteY5" fmla="*/ 1334543 h 1456023"/>
              <a:gd name="connsiteX6" fmla="*/ 165933 w 2800371"/>
              <a:gd name="connsiteY6" fmla="*/ 1331013 h 1456023"/>
              <a:gd name="connsiteX7" fmla="*/ 194177 w 2800371"/>
              <a:gd name="connsiteY7" fmla="*/ 1316891 h 1456023"/>
              <a:gd name="connsiteX8" fmla="*/ 208299 w 2800371"/>
              <a:gd name="connsiteY8" fmla="*/ 1313360 h 1456023"/>
              <a:gd name="connsiteX9" fmla="*/ 240074 w 2800371"/>
              <a:gd name="connsiteY9" fmla="*/ 1306299 h 1456023"/>
              <a:gd name="connsiteX10" fmla="*/ 275379 w 2800371"/>
              <a:gd name="connsiteY10" fmla="*/ 1309830 h 1456023"/>
              <a:gd name="connsiteX11" fmla="*/ 293031 w 2800371"/>
              <a:gd name="connsiteY11" fmla="*/ 1316891 h 1456023"/>
              <a:gd name="connsiteX12" fmla="*/ 310684 w 2800371"/>
              <a:gd name="connsiteY12" fmla="*/ 1309830 h 1456023"/>
              <a:gd name="connsiteX13" fmla="*/ 353050 w 2800371"/>
              <a:gd name="connsiteY13" fmla="*/ 1302769 h 1456023"/>
              <a:gd name="connsiteX14" fmla="*/ 427190 w 2800371"/>
              <a:gd name="connsiteY14" fmla="*/ 1313360 h 1456023"/>
              <a:gd name="connsiteX15" fmla="*/ 451904 w 2800371"/>
              <a:gd name="connsiteY15" fmla="*/ 1320421 h 1456023"/>
              <a:gd name="connsiteX16" fmla="*/ 554289 w 2800371"/>
              <a:gd name="connsiteY16" fmla="*/ 1309830 h 1456023"/>
              <a:gd name="connsiteX17" fmla="*/ 586063 w 2800371"/>
              <a:gd name="connsiteY17" fmla="*/ 1285116 h 1456023"/>
              <a:gd name="connsiteX18" fmla="*/ 617838 w 2800371"/>
              <a:gd name="connsiteY18" fmla="*/ 1260403 h 1456023"/>
              <a:gd name="connsiteX19" fmla="*/ 631960 w 2800371"/>
              <a:gd name="connsiteY19" fmla="*/ 1235689 h 1456023"/>
              <a:gd name="connsiteX20" fmla="*/ 649612 w 2800371"/>
              <a:gd name="connsiteY20" fmla="*/ 1214506 h 1456023"/>
              <a:gd name="connsiteX21" fmla="*/ 670795 w 2800371"/>
              <a:gd name="connsiteY21" fmla="*/ 1207445 h 1456023"/>
              <a:gd name="connsiteX22" fmla="*/ 720222 w 2800371"/>
              <a:gd name="connsiteY22" fmla="*/ 1218037 h 1456023"/>
              <a:gd name="connsiteX23" fmla="*/ 741405 w 2800371"/>
              <a:gd name="connsiteY23" fmla="*/ 1242750 h 1456023"/>
              <a:gd name="connsiteX24" fmla="*/ 751997 w 2800371"/>
              <a:gd name="connsiteY24" fmla="*/ 1249811 h 1456023"/>
              <a:gd name="connsiteX25" fmla="*/ 882625 w 2800371"/>
              <a:gd name="connsiteY25" fmla="*/ 1260403 h 1456023"/>
              <a:gd name="connsiteX26" fmla="*/ 914400 w 2800371"/>
              <a:gd name="connsiteY26" fmla="*/ 1295708 h 1456023"/>
              <a:gd name="connsiteX27" fmla="*/ 935583 w 2800371"/>
              <a:gd name="connsiteY27" fmla="*/ 1306299 h 1456023"/>
              <a:gd name="connsiteX28" fmla="*/ 963827 w 2800371"/>
              <a:gd name="connsiteY28" fmla="*/ 1313360 h 1456023"/>
              <a:gd name="connsiteX29" fmla="*/ 1016784 w 2800371"/>
              <a:gd name="connsiteY29" fmla="*/ 1239220 h 1456023"/>
              <a:gd name="connsiteX30" fmla="*/ 1073272 w 2800371"/>
              <a:gd name="connsiteY30" fmla="*/ 1182732 h 1456023"/>
              <a:gd name="connsiteX31" fmla="*/ 1105047 w 2800371"/>
              <a:gd name="connsiteY31" fmla="*/ 1172140 h 1456023"/>
              <a:gd name="connsiteX32" fmla="*/ 1154474 w 2800371"/>
              <a:gd name="connsiteY32" fmla="*/ 1175671 h 1456023"/>
              <a:gd name="connsiteX33" fmla="*/ 1179187 w 2800371"/>
              <a:gd name="connsiteY33" fmla="*/ 1196854 h 1456023"/>
              <a:gd name="connsiteX34" fmla="*/ 1193309 w 2800371"/>
              <a:gd name="connsiteY34" fmla="*/ 1207445 h 1456023"/>
              <a:gd name="connsiteX35" fmla="*/ 1218023 w 2800371"/>
              <a:gd name="connsiteY35" fmla="*/ 1225098 h 1456023"/>
              <a:gd name="connsiteX36" fmla="*/ 1228614 w 2800371"/>
              <a:gd name="connsiteY36" fmla="*/ 1242750 h 1456023"/>
              <a:gd name="connsiteX37" fmla="*/ 1232145 w 2800371"/>
              <a:gd name="connsiteY37" fmla="*/ 1253342 h 1456023"/>
              <a:gd name="connsiteX38" fmla="*/ 1253328 w 2800371"/>
              <a:gd name="connsiteY38" fmla="*/ 1274525 h 1456023"/>
              <a:gd name="connsiteX39" fmla="*/ 1299224 w 2800371"/>
              <a:gd name="connsiteY39" fmla="*/ 1263933 h 1456023"/>
              <a:gd name="connsiteX40" fmla="*/ 1313346 w 2800371"/>
              <a:gd name="connsiteY40" fmla="*/ 1239220 h 1456023"/>
              <a:gd name="connsiteX41" fmla="*/ 1327468 w 2800371"/>
              <a:gd name="connsiteY41" fmla="*/ 1218037 h 1456023"/>
              <a:gd name="connsiteX42" fmla="*/ 1338060 w 2800371"/>
              <a:gd name="connsiteY42" fmla="*/ 1200384 h 1456023"/>
              <a:gd name="connsiteX43" fmla="*/ 1348651 w 2800371"/>
              <a:gd name="connsiteY43" fmla="*/ 1165079 h 1456023"/>
              <a:gd name="connsiteX44" fmla="*/ 1355713 w 2800371"/>
              <a:gd name="connsiteY44" fmla="*/ 1150957 h 1456023"/>
              <a:gd name="connsiteX45" fmla="*/ 1398079 w 2800371"/>
              <a:gd name="connsiteY45" fmla="*/ 1052103 h 1456023"/>
              <a:gd name="connsiteX46" fmla="*/ 1419262 w 2800371"/>
              <a:gd name="connsiteY46" fmla="*/ 1030920 h 1456023"/>
              <a:gd name="connsiteX47" fmla="*/ 1443975 w 2800371"/>
              <a:gd name="connsiteY47" fmla="*/ 935597 h 1456023"/>
              <a:gd name="connsiteX48" fmla="*/ 1454567 w 2800371"/>
              <a:gd name="connsiteY48" fmla="*/ 907353 h 1456023"/>
              <a:gd name="connsiteX49" fmla="*/ 1461628 w 2800371"/>
              <a:gd name="connsiteY49" fmla="*/ 886170 h 1456023"/>
              <a:gd name="connsiteX50" fmla="*/ 1475750 w 2800371"/>
              <a:gd name="connsiteY50" fmla="*/ 850865 h 1456023"/>
              <a:gd name="connsiteX51" fmla="*/ 1500463 w 2800371"/>
              <a:gd name="connsiteY51" fmla="*/ 801438 h 1456023"/>
              <a:gd name="connsiteX52" fmla="*/ 1571073 w 2800371"/>
              <a:gd name="connsiteY52" fmla="*/ 610791 h 1456023"/>
              <a:gd name="connsiteX53" fmla="*/ 1613439 w 2800371"/>
              <a:gd name="connsiteY53" fmla="*/ 300106 h 1456023"/>
              <a:gd name="connsiteX54" fmla="*/ 1627561 w 2800371"/>
              <a:gd name="connsiteY54" fmla="*/ 225966 h 1456023"/>
              <a:gd name="connsiteX55" fmla="*/ 1631092 w 2800371"/>
              <a:gd name="connsiteY55" fmla="*/ 151825 h 1456023"/>
              <a:gd name="connsiteX56" fmla="*/ 1666397 w 2800371"/>
              <a:gd name="connsiteY56" fmla="*/ 84746 h 1456023"/>
              <a:gd name="connsiteX57" fmla="*/ 1673458 w 2800371"/>
              <a:gd name="connsiteY57" fmla="*/ 63563 h 1456023"/>
              <a:gd name="connsiteX58" fmla="*/ 1676988 w 2800371"/>
              <a:gd name="connsiteY58" fmla="*/ 52971 h 1456023"/>
              <a:gd name="connsiteX59" fmla="*/ 1691110 w 2800371"/>
              <a:gd name="connsiteY59" fmla="*/ 24727 h 1456023"/>
              <a:gd name="connsiteX60" fmla="*/ 1698171 w 2800371"/>
              <a:gd name="connsiteY60" fmla="*/ 14136 h 1456023"/>
              <a:gd name="connsiteX61" fmla="*/ 1729946 w 2800371"/>
              <a:gd name="connsiteY61" fmla="*/ 17666 h 1456023"/>
              <a:gd name="connsiteX62" fmla="*/ 1765251 w 2800371"/>
              <a:gd name="connsiteY62" fmla="*/ 24727 h 1456023"/>
              <a:gd name="connsiteX63" fmla="*/ 1821739 w 2800371"/>
              <a:gd name="connsiteY63" fmla="*/ 28258 h 1456023"/>
              <a:gd name="connsiteX64" fmla="*/ 1864105 w 2800371"/>
              <a:gd name="connsiteY64" fmla="*/ 24727 h 1456023"/>
              <a:gd name="connsiteX65" fmla="*/ 1874696 w 2800371"/>
              <a:gd name="connsiteY65" fmla="*/ 21197 h 1456023"/>
              <a:gd name="connsiteX66" fmla="*/ 1966489 w 2800371"/>
              <a:gd name="connsiteY66" fmla="*/ 17666 h 1456023"/>
              <a:gd name="connsiteX67" fmla="*/ 2308948 w 2800371"/>
              <a:gd name="connsiteY67" fmla="*/ 7075 h 1456023"/>
              <a:gd name="connsiteX68" fmla="*/ 2372497 w 2800371"/>
              <a:gd name="connsiteY68" fmla="*/ 7075 h 1456023"/>
              <a:gd name="connsiteX69" fmla="*/ 2393680 w 2800371"/>
              <a:gd name="connsiteY69" fmla="*/ 14136 h 1456023"/>
              <a:gd name="connsiteX70" fmla="*/ 2404272 w 2800371"/>
              <a:gd name="connsiteY70" fmla="*/ 77685 h 1456023"/>
              <a:gd name="connsiteX71" fmla="*/ 2464290 w 2800371"/>
              <a:gd name="connsiteY71" fmla="*/ 296576 h 1456023"/>
              <a:gd name="connsiteX72" fmla="*/ 2489004 w 2800371"/>
              <a:gd name="connsiteY72" fmla="*/ 533119 h 1456023"/>
              <a:gd name="connsiteX73" fmla="*/ 2517248 w 2800371"/>
              <a:gd name="connsiteY73" fmla="*/ 593138 h 1456023"/>
              <a:gd name="connsiteX74" fmla="*/ 2559614 w 2800371"/>
              <a:gd name="connsiteY74" fmla="*/ 716706 h 1456023"/>
              <a:gd name="connsiteX75" fmla="*/ 2626693 w 2800371"/>
              <a:gd name="connsiteY75" fmla="*/ 836743 h 1456023"/>
              <a:gd name="connsiteX76" fmla="*/ 2686712 w 2800371"/>
              <a:gd name="connsiteY76" fmla="*/ 967371 h 1456023"/>
              <a:gd name="connsiteX77" fmla="*/ 2697303 w 2800371"/>
              <a:gd name="connsiteY77" fmla="*/ 977963 h 1456023"/>
              <a:gd name="connsiteX78" fmla="*/ 2704364 w 2800371"/>
              <a:gd name="connsiteY78" fmla="*/ 988554 h 1456023"/>
              <a:gd name="connsiteX79" fmla="*/ 2729078 w 2800371"/>
              <a:gd name="connsiteY79" fmla="*/ 1002676 h 1456023"/>
              <a:gd name="connsiteX80" fmla="*/ 2743200 w 2800371"/>
              <a:gd name="connsiteY80" fmla="*/ 1016798 h 1456023"/>
              <a:gd name="connsiteX81" fmla="*/ 2789096 w 2800371"/>
              <a:gd name="connsiteY81" fmla="*/ 1027390 h 1456023"/>
              <a:gd name="connsiteX82" fmla="*/ 2792627 w 2800371"/>
              <a:gd name="connsiteY82" fmla="*/ 1327482 h 1456023"/>
              <a:gd name="connsiteX83" fmla="*/ 2760852 w 2800371"/>
              <a:gd name="connsiteY83" fmla="*/ 1454580 h 1456023"/>
              <a:gd name="connsiteX84" fmla="*/ 2058282 w 2800371"/>
              <a:gd name="connsiteY84" fmla="*/ 1387501 h 1456023"/>
              <a:gd name="connsiteX85" fmla="*/ 571941 w 2800371"/>
              <a:gd name="connsiteY85" fmla="*/ 1454581 h 1456023"/>
              <a:gd name="connsiteX86" fmla="*/ 342458 w 2800371"/>
              <a:gd name="connsiteY86" fmla="*/ 1415745 h 1456023"/>
              <a:gd name="connsiteX87" fmla="*/ 172994 w 2800371"/>
              <a:gd name="connsiteY87" fmla="*/ 1313360 h 1456023"/>
              <a:gd name="connsiteX88" fmla="*/ 141220 w 2800371"/>
              <a:gd name="connsiteY88" fmla="*/ 1341604 h 1456023"/>
              <a:gd name="connsiteX89" fmla="*/ 95323 w 2800371"/>
              <a:gd name="connsiteY89" fmla="*/ 1359257 h 1456023"/>
              <a:gd name="connsiteX90" fmla="*/ 45896 w 2800371"/>
              <a:gd name="connsiteY90" fmla="*/ 1405153 h 1456023"/>
              <a:gd name="connsiteX91" fmla="*/ 31774 w 2800371"/>
              <a:gd name="connsiteY91" fmla="*/ 1408684 h 1456023"/>
              <a:gd name="connsiteX92" fmla="*/ 10591 w 2800371"/>
              <a:gd name="connsiteY92" fmla="*/ 1415745 h 1456023"/>
              <a:gd name="connsiteX93" fmla="*/ 3530 w 2800371"/>
              <a:gd name="connsiteY93" fmla="*/ 1433397 h 1456023"/>
              <a:gd name="connsiteX94" fmla="*/ 0 w 2800371"/>
              <a:gd name="connsiteY94" fmla="*/ 1454580 h 1456023"/>
              <a:gd name="connsiteX95" fmla="*/ 7061 w 2800371"/>
              <a:gd name="connsiteY95" fmla="*/ 1359257 h 1456023"/>
              <a:gd name="connsiteX96" fmla="*/ 7061 w 2800371"/>
              <a:gd name="connsiteY96" fmla="*/ 1331013 h 1456023"/>
              <a:gd name="connsiteX0" fmla="*/ 7061 w 2800371"/>
              <a:gd name="connsiteY0" fmla="*/ 1331013 h 1458111"/>
              <a:gd name="connsiteX1" fmla="*/ 7061 w 2800371"/>
              <a:gd name="connsiteY1" fmla="*/ 1331013 h 1458111"/>
              <a:gd name="connsiteX2" fmla="*/ 52957 w 2800371"/>
              <a:gd name="connsiteY2" fmla="*/ 1309830 h 1458111"/>
              <a:gd name="connsiteX3" fmla="*/ 67079 w 2800371"/>
              <a:gd name="connsiteY3" fmla="*/ 1306299 h 1458111"/>
              <a:gd name="connsiteX4" fmla="*/ 102384 w 2800371"/>
              <a:gd name="connsiteY4" fmla="*/ 1320421 h 1458111"/>
              <a:gd name="connsiteX5" fmla="*/ 123567 w 2800371"/>
              <a:gd name="connsiteY5" fmla="*/ 1334543 h 1458111"/>
              <a:gd name="connsiteX6" fmla="*/ 165933 w 2800371"/>
              <a:gd name="connsiteY6" fmla="*/ 1331013 h 1458111"/>
              <a:gd name="connsiteX7" fmla="*/ 194177 w 2800371"/>
              <a:gd name="connsiteY7" fmla="*/ 1316891 h 1458111"/>
              <a:gd name="connsiteX8" fmla="*/ 208299 w 2800371"/>
              <a:gd name="connsiteY8" fmla="*/ 1313360 h 1458111"/>
              <a:gd name="connsiteX9" fmla="*/ 240074 w 2800371"/>
              <a:gd name="connsiteY9" fmla="*/ 1306299 h 1458111"/>
              <a:gd name="connsiteX10" fmla="*/ 275379 w 2800371"/>
              <a:gd name="connsiteY10" fmla="*/ 1309830 h 1458111"/>
              <a:gd name="connsiteX11" fmla="*/ 293031 w 2800371"/>
              <a:gd name="connsiteY11" fmla="*/ 1316891 h 1458111"/>
              <a:gd name="connsiteX12" fmla="*/ 310684 w 2800371"/>
              <a:gd name="connsiteY12" fmla="*/ 1309830 h 1458111"/>
              <a:gd name="connsiteX13" fmla="*/ 353050 w 2800371"/>
              <a:gd name="connsiteY13" fmla="*/ 1302769 h 1458111"/>
              <a:gd name="connsiteX14" fmla="*/ 427190 w 2800371"/>
              <a:gd name="connsiteY14" fmla="*/ 1313360 h 1458111"/>
              <a:gd name="connsiteX15" fmla="*/ 451904 w 2800371"/>
              <a:gd name="connsiteY15" fmla="*/ 1320421 h 1458111"/>
              <a:gd name="connsiteX16" fmla="*/ 554289 w 2800371"/>
              <a:gd name="connsiteY16" fmla="*/ 1309830 h 1458111"/>
              <a:gd name="connsiteX17" fmla="*/ 586063 w 2800371"/>
              <a:gd name="connsiteY17" fmla="*/ 1285116 h 1458111"/>
              <a:gd name="connsiteX18" fmla="*/ 617838 w 2800371"/>
              <a:gd name="connsiteY18" fmla="*/ 1260403 h 1458111"/>
              <a:gd name="connsiteX19" fmla="*/ 631960 w 2800371"/>
              <a:gd name="connsiteY19" fmla="*/ 1235689 h 1458111"/>
              <a:gd name="connsiteX20" fmla="*/ 649612 w 2800371"/>
              <a:gd name="connsiteY20" fmla="*/ 1214506 h 1458111"/>
              <a:gd name="connsiteX21" fmla="*/ 670795 w 2800371"/>
              <a:gd name="connsiteY21" fmla="*/ 1207445 h 1458111"/>
              <a:gd name="connsiteX22" fmla="*/ 720222 w 2800371"/>
              <a:gd name="connsiteY22" fmla="*/ 1218037 h 1458111"/>
              <a:gd name="connsiteX23" fmla="*/ 741405 w 2800371"/>
              <a:gd name="connsiteY23" fmla="*/ 1242750 h 1458111"/>
              <a:gd name="connsiteX24" fmla="*/ 751997 w 2800371"/>
              <a:gd name="connsiteY24" fmla="*/ 1249811 h 1458111"/>
              <a:gd name="connsiteX25" fmla="*/ 882625 w 2800371"/>
              <a:gd name="connsiteY25" fmla="*/ 1260403 h 1458111"/>
              <a:gd name="connsiteX26" fmla="*/ 914400 w 2800371"/>
              <a:gd name="connsiteY26" fmla="*/ 1295708 h 1458111"/>
              <a:gd name="connsiteX27" fmla="*/ 935583 w 2800371"/>
              <a:gd name="connsiteY27" fmla="*/ 1306299 h 1458111"/>
              <a:gd name="connsiteX28" fmla="*/ 963827 w 2800371"/>
              <a:gd name="connsiteY28" fmla="*/ 1313360 h 1458111"/>
              <a:gd name="connsiteX29" fmla="*/ 1016784 w 2800371"/>
              <a:gd name="connsiteY29" fmla="*/ 1239220 h 1458111"/>
              <a:gd name="connsiteX30" fmla="*/ 1073272 w 2800371"/>
              <a:gd name="connsiteY30" fmla="*/ 1182732 h 1458111"/>
              <a:gd name="connsiteX31" fmla="*/ 1105047 w 2800371"/>
              <a:gd name="connsiteY31" fmla="*/ 1172140 h 1458111"/>
              <a:gd name="connsiteX32" fmla="*/ 1154474 w 2800371"/>
              <a:gd name="connsiteY32" fmla="*/ 1175671 h 1458111"/>
              <a:gd name="connsiteX33" fmla="*/ 1179187 w 2800371"/>
              <a:gd name="connsiteY33" fmla="*/ 1196854 h 1458111"/>
              <a:gd name="connsiteX34" fmla="*/ 1193309 w 2800371"/>
              <a:gd name="connsiteY34" fmla="*/ 1207445 h 1458111"/>
              <a:gd name="connsiteX35" fmla="*/ 1218023 w 2800371"/>
              <a:gd name="connsiteY35" fmla="*/ 1225098 h 1458111"/>
              <a:gd name="connsiteX36" fmla="*/ 1228614 w 2800371"/>
              <a:gd name="connsiteY36" fmla="*/ 1242750 h 1458111"/>
              <a:gd name="connsiteX37" fmla="*/ 1232145 w 2800371"/>
              <a:gd name="connsiteY37" fmla="*/ 1253342 h 1458111"/>
              <a:gd name="connsiteX38" fmla="*/ 1253328 w 2800371"/>
              <a:gd name="connsiteY38" fmla="*/ 1274525 h 1458111"/>
              <a:gd name="connsiteX39" fmla="*/ 1299224 w 2800371"/>
              <a:gd name="connsiteY39" fmla="*/ 1263933 h 1458111"/>
              <a:gd name="connsiteX40" fmla="*/ 1313346 w 2800371"/>
              <a:gd name="connsiteY40" fmla="*/ 1239220 h 1458111"/>
              <a:gd name="connsiteX41" fmla="*/ 1327468 w 2800371"/>
              <a:gd name="connsiteY41" fmla="*/ 1218037 h 1458111"/>
              <a:gd name="connsiteX42" fmla="*/ 1338060 w 2800371"/>
              <a:gd name="connsiteY42" fmla="*/ 1200384 h 1458111"/>
              <a:gd name="connsiteX43" fmla="*/ 1348651 w 2800371"/>
              <a:gd name="connsiteY43" fmla="*/ 1165079 h 1458111"/>
              <a:gd name="connsiteX44" fmla="*/ 1355713 w 2800371"/>
              <a:gd name="connsiteY44" fmla="*/ 1150957 h 1458111"/>
              <a:gd name="connsiteX45" fmla="*/ 1398079 w 2800371"/>
              <a:gd name="connsiteY45" fmla="*/ 1052103 h 1458111"/>
              <a:gd name="connsiteX46" fmla="*/ 1419262 w 2800371"/>
              <a:gd name="connsiteY46" fmla="*/ 1030920 h 1458111"/>
              <a:gd name="connsiteX47" fmla="*/ 1443975 w 2800371"/>
              <a:gd name="connsiteY47" fmla="*/ 935597 h 1458111"/>
              <a:gd name="connsiteX48" fmla="*/ 1454567 w 2800371"/>
              <a:gd name="connsiteY48" fmla="*/ 907353 h 1458111"/>
              <a:gd name="connsiteX49" fmla="*/ 1461628 w 2800371"/>
              <a:gd name="connsiteY49" fmla="*/ 886170 h 1458111"/>
              <a:gd name="connsiteX50" fmla="*/ 1475750 w 2800371"/>
              <a:gd name="connsiteY50" fmla="*/ 850865 h 1458111"/>
              <a:gd name="connsiteX51" fmla="*/ 1500463 w 2800371"/>
              <a:gd name="connsiteY51" fmla="*/ 801438 h 1458111"/>
              <a:gd name="connsiteX52" fmla="*/ 1571073 w 2800371"/>
              <a:gd name="connsiteY52" fmla="*/ 610791 h 1458111"/>
              <a:gd name="connsiteX53" fmla="*/ 1613439 w 2800371"/>
              <a:gd name="connsiteY53" fmla="*/ 300106 h 1458111"/>
              <a:gd name="connsiteX54" fmla="*/ 1627561 w 2800371"/>
              <a:gd name="connsiteY54" fmla="*/ 225966 h 1458111"/>
              <a:gd name="connsiteX55" fmla="*/ 1631092 w 2800371"/>
              <a:gd name="connsiteY55" fmla="*/ 151825 h 1458111"/>
              <a:gd name="connsiteX56" fmla="*/ 1666397 w 2800371"/>
              <a:gd name="connsiteY56" fmla="*/ 84746 h 1458111"/>
              <a:gd name="connsiteX57" fmla="*/ 1673458 w 2800371"/>
              <a:gd name="connsiteY57" fmla="*/ 63563 h 1458111"/>
              <a:gd name="connsiteX58" fmla="*/ 1676988 w 2800371"/>
              <a:gd name="connsiteY58" fmla="*/ 52971 h 1458111"/>
              <a:gd name="connsiteX59" fmla="*/ 1691110 w 2800371"/>
              <a:gd name="connsiteY59" fmla="*/ 24727 h 1458111"/>
              <a:gd name="connsiteX60" fmla="*/ 1698171 w 2800371"/>
              <a:gd name="connsiteY60" fmla="*/ 14136 h 1458111"/>
              <a:gd name="connsiteX61" fmla="*/ 1729946 w 2800371"/>
              <a:gd name="connsiteY61" fmla="*/ 17666 h 1458111"/>
              <a:gd name="connsiteX62" fmla="*/ 1765251 w 2800371"/>
              <a:gd name="connsiteY62" fmla="*/ 24727 h 1458111"/>
              <a:gd name="connsiteX63" fmla="*/ 1821739 w 2800371"/>
              <a:gd name="connsiteY63" fmla="*/ 28258 h 1458111"/>
              <a:gd name="connsiteX64" fmla="*/ 1864105 w 2800371"/>
              <a:gd name="connsiteY64" fmla="*/ 24727 h 1458111"/>
              <a:gd name="connsiteX65" fmla="*/ 1874696 w 2800371"/>
              <a:gd name="connsiteY65" fmla="*/ 21197 h 1458111"/>
              <a:gd name="connsiteX66" fmla="*/ 1966489 w 2800371"/>
              <a:gd name="connsiteY66" fmla="*/ 17666 h 1458111"/>
              <a:gd name="connsiteX67" fmla="*/ 2308948 w 2800371"/>
              <a:gd name="connsiteY67" fmla="*/ 7075 h 1458111"/>
              <a:gd name="connsiteX68" fmla="*/ 2372497 w 2800371"/>
              <a:gd name="connsiteY68" fmla="*/ 7075 h 1458111"/>
              <a:gd name="connsiteX69" fmla="*/ 2393680 w 2800371"/>
              <a:gd name="connsiteY69" fmla="*/ 14136 h 1458111"/>
              <a:gd name="connsiteX70" fmla="*/ 2404272 w 2800371"/>
              <a:gd name="connsiteY70" fmla="*/ 77685 h 1458111"/>
              <a:gd name="connsiteX71" fmla="*/ 2464290 w 2800371"/>
              <a:gd name="connsiteY71" fmla="*/ 296576 h 1458111"/>
              <a:gd name="connsiteX72" fmla="*/ 2489004 w 2800371"/>
              <a:gd name="connsiteY72" fmla="*/ 533119 h 1458111"/>
              <a:gd name="connsiteX73" fmla="*/ 2517248 w 2800371"/>
              <a:gd name="connsiteY73" fmla="*/ 593138 h 1458111"/>
              <a:gd name="connsiteX74" fmla="*/ 2559614 w 2800371"/>
              <a:gd name="connsiteY74" fmla="*/ 716706 h 1458111"/>
              <a:gd name="connsiteX75" fmla="*/ 2626693 w 2800371"/>
              <a:gd name="connsiteY75" fmla="*/ 836743 h 1458111"/>
              <a:gd name="connsiteX76" fmla="*/ 2686712 w 2800371"/>
              <a:gd name="connsiteY76" fmla="*/ 967371 h 1458111"/>
              <a:gd name="connsiteX77" fmla="*/ 2697303 w 2800371"/>
              <a:gd name="connsiteY77" fmla="*/ 977963 h 1458111"/>
              <a:gd name="connsiteX78" fmla="*/ 2704364 w 2800371"/>
              <a:gd name="connsiteY78" fmla="*/ 988554 h 1458111"/>
              <a:gd name="connsiteX79" fmla="*/ 2729078 w 2800371"/>
              <a:gd name="connsiteY79" fmla="*/ 1002676 h 1458111"/>
              <a:gd name="connsiteX80" fmla="*/ 2743200 w 2800371"/>
              <a:gd name="connsiteY80" fmla="*/ 1016798 h 1458111"/>
              <a:gd name="connsiteX81" fmla="*/ 2789096 w 2800371"/>
              <a:gd name="connsiteY81" fmla="*/ 1027390 h 1458111"/>
              <a:gd name="connsiteX82" fmla="*/ 2792627 w 2800371"/>
              <a:gd name="connsiteY82" fmla="*/ 1327482 h 1458111"/>
              <a:gd name="connsiteX83" fmla="*/ 2760852 w 2800371"/>
              <a:gd name="connsiteY83" fmla="*/ 1454580 h 1458111"/>
              <a:gd name="connsiteX84" fmla="*/ 2068874 w 2800371"/>
              <a:gd name="connsiteY84" fmla="*/ 1458111 h 1458111"/>
              <a:gd name="connsiteX85" fmla="*/ 571941 w 2800371"/>
              <a:gd name="connsiteY85" fmla="*/ 1454581 h 1458111"/>
              <a:gd name="connsiteX86" fmla="*/ 342458 w 2800371"/>
              <a:gd name="connsiteY86" fmla="*/ 1415745 h 1458111"/>
              <a:gd name="connsiteX87" fmla="*/ 172994 w 2800371"/>
              <a:gd name="connsiteY87" fmla="*/ 1313360 h 1458111"/>
              <a:gd name="connsiteX88" fmla="*/ 141220 w 2800371"/>
              <a:gd name="connsiteY88" fmla="*/ 1341604 h 1458111"/>
              <a:gd name="connsiteX89" fmla="*/ 95323 w 2800371"/>
              <a:gd name="connsiteY89" fmla="*/ 1359257 h 1458111"/>
              <a:gd name="connsiteX90" fmla="*/ 45896 w 2800371"/>
              <a:gd name="connsiteY90" fmla="*/ 1405153 h 1458111"/>
              <a:gd name="connsiteX91" fmla="*/ 31774 w 2800371"/>
              <a:gd name="connsiteY91" fmla="*/ 1408684 h 1458111"/>
              <a:gd name="connsiteX92" fmla="*/ 10591 w 2800371"/>
              <a:gd name="connsiteY92" fmla="*/ 1415745 h 1458111"/>
              <a:gd name="connsiteX93" fmla="*/ 3530 w 2800371"/>
              <a:gd name="connsiteY93" fmla="*/ 1433397 h 1458111"/>
              <a:gd name="connsiteX94" fmla="*/ 0 w 2800371"/>
              <a:gd name="connsiteY94" fmla="*/ 1454580 h 1458111"/>
              <a:gd name="connsiteX95" fmla="*/ 7061 w 2800371"/>
              <a:gd name="connsiteY95" fmla="*/ 1359257 h 1458111"/>
              <a:gd name="connsiteX96" fmla="*/ 7061 w 2800371"/>
              <a:gd name="connsiteY96" fmla="*/ 1331013 h 1458111"/>
              <a:gd name="connsiteX0" fmla="*/ 7061 w 2800371"/>
              <a:gd name="connsiteY0" fmla="*/ 1331013 h 1467729"/>
              <a:gd name="connsiteX1" fmla="*/ 7061 w 2800371"/>
              <a:gd name="connsiteY1" fmla="*/ 1331013 h 1467729"/>
              <a:gd name="connsiteX2" fmla="*/ 52957 w 2800371"/>
              <a:gd name="connsiteY2" fmla="*/ 1309830 h 1467729"/>
              <a:gd name="connsiteX3" fmla="*/ 67079 w 2800371"/>
              <a:gd name="connsiteY3" fmla="*/ 1306299 h 1467729"/>
              <a:gd name="connsiteX4" fmla="*/ 102384 w 2800371"/>
              <a:gd name="connsiteY4" fmla="*/ 1320421 h 1467729"/>
              <a:gd name="connsiteX5" fmla="*/ 123567 w 2800371"/>
              <a:gd name="connsiteY5" fmla="*/ 1334543 h 1467729"/>
              <a:gd name="connsiteX6" fmla="*/ 165933 w 2800371"/>
              <a:gd name="connsiteY6" fmla="*/ 1331013 h 1467729"/>
              <a:gd name="connsiteX7" fmla="*/ 194177 w 2800371"/>
              <a:gd name="connsiteY7" fmla="*/ 1316891 h 1467729"/>
              <a:gd name="connsiteX8" fmla="*/ 208299 w 2800371"/>
              <a:gd name="connsiteY8" fmla="*/ 1313360 h 1467729"/>
              <a:gd name="connsiteX9" fmla="*/ 240074 w 2800371"/>
              <a:gd name="connsiteY9" fmla="*/ 1306299 h 1467729"/>
              <a:gd name="connsiteX10" fmla="*/ 275379 w 2800371"/>
              <a:gd name="connsiteY10" fmla="*/ 1309830 h 1467729"/>
              <a:gd name="connsiteX11" fmla="*/ 293031 w 2800371"/>
              <a:gd name="connsiteY11" fmla="*/ 1316891 h 1467729"/>
              <a:gd name="connsiteX12" fmla="*/ 310684 w 2800371"/>
              <a:gd name="connsiteY12" fmla="*/ 1309830 h 1467729"/>
              <a:gd name="connsiteX13" fmla="*/ 353050 w 2800371"/>
              <a:gd name="connsiteY13" fmla="*/ 1302769 h 1467729"/>
              <a:gd name="connsiteX14" fmla="*/ 427190 w 2800371"/>
              <a:gd name="connsiteY14" fmla="*/ 1313360 h 1467729"/>
              <a:gd name="connsiteX15" fmla="*/ 451904 w 2800371"/>
              <a:gd name="connsiteY15" fmla="*/ 1320421 h 1467729"/>
              <a:gd name="connsiteX16" fmla="*/ 554289 w 2800371"/>
              <a:gd name="connsiteY16" fmla="*/ 1309830 h 1467729"/>
              <a:gd name="connsiteX17" fmla="*/ 586063 w 2800371"/>
              <a:gd name="connsiteY17" fmla="*/ 1285116 h 1467729"/>
              <a:gd name="connsiteX18" fmla="*/ 617838 w 2800371"/>
              <a:gd name="connsiteY18" fmla="*/ 1260403 h 1467729"/>
              <a:gd name="connsiteX19" fmla="*/ 631960 w 2800371"/>
              <a:gd name="connsiteY19" fmla="*/ 1235689 h 1467729"/>
              <a:gd name="connsiteX20" fmla="*/ 649612 w 2800371"/>
              <a:gd name="connsiteY20" fmla="*/ 1214506 h 1467729"/>
              <a:gd name="connsiteX21" fmla="*/ 670795 w 2800371"/>
              <a:gd name="connsiteY21" fmla="*/ 1207445 h 1467729"/>
              <a:gd name="connsiteX22" fmla="*/ 720222 w 2800371"/>
              <a:gd name="connsiteY22" fmla="*/ 1218037 h 1467729"/>
              <a:gd name="connsiteX23" fmla="*/ 741405 w 2800371"/>
              <a:gd name="connsiteY23" fmla="*/ 1242750 h 1467729"/>
              <a:gd name="connsiteX24" fmla="*/ 751997 w 2800371"/>
              <a:gd name="connsiteY24" fmla="*/ 1249811 h 1467729"/>
              <a:gd name="connsiteX25" fmla="*/ 882625 w 2800371"/>
              <a:gd name="connsiteY25" fmla="*/ 1260403 h 1467729"/>
              <a:gd name="connsiteX26" fmla="*/ 914400 w 2800371"/>
              <a:gd name="connsiteY26" fmla="*/ 1295708 h 1467729"/>
              <a:gd name="connsiteX27" fmla="*/ 935583 w 2800371"/>
              <a:gd name="connsiteY27" fmla="*/ 1306299 h 1467729"/>
              <a:gd name="connsiteX28" fmla="*/ 963827 w 2800371"/>
              <a:gd name="connsiteY28" fmla="*/ 1313360 h 1467729"/>
              <a:gd name="connsiteX29" fmla="*/ 1016784 w 2800371"/>
              <a:gd name="connsiteY29" fmla="*/ 1239220 h 1467729"/>
              <a:gd name="connsiteX30" fmla="*/ 1073272 w 2800371"/>
              <a:gd name="connsiteY30" fmla="*/ 1182732 h 1467729"/>
              <a:gd name="connsiteX31" fmla="*/ 1105047 w 2800371"/>
              <a:gd name="connsiteY31" fmla="*/ 1172140 h 1467729"/>
              <a:gd name="connsiteX32" fmla="*/ 1154474 w 2800371"/>
              <a:gd name="connsiteY32" fmla="*/ 1175671 h 1467729"/>
              <a:gd name="connsiteX33" fmla="*/ 1179187 w 2800371"/>
              <a:gd name="connsiteY33" fmla="*/ 1196854 h 1467729"/>
              <a:gd name="connsiteX34" fmla="*/ 1193309 w 2800371"/>
              <a:gd name="connsiteY34" fmla="*/ 1207445 h 1467729"/>
              <a:gd name="connsiteX35" fmla="*/ 1218023 w 2800371"/>
              <a:gd name="connsiteY35" fmla="*/ 1225098 h 1467729"/>
              <a:gd name="connsiteX36" fmla="*/ 1228614 w 2800371"/>
              <a:gd name="connsiteY36" fmla="*/ 1242750 h 1467729"/>
              <a:gd name="connsiteX37" fmla="*/ 1232145 w 2800371"/>
              <a:gd name="connsiteY37" fmla="*/ 1253342 h 1467729"/>
              <a:gd name="connsiteX38" fmla="*/ 1253328 w 2800371"/>
              <a:gd name="connsiteY38" fmla="*/ 1274525 h 1467729"/>
              <a:gd name="connsiteX39" fmla="*/ 1299224 w 2800371"/>
              <a:gd name="connsiteY39" fmla="*/ 1263933 h 1467729"/>
              <a:gd name="connsiteX40" fmla="*/ 1313346 w 2800371"/>
              <a:gd name="connsiteY40" fmla="*/ 1239220 h 1467729"/>
              <a:gd name="connsiteX41" fmla="*/ 1327468 w 2800371"/>
              <a:gd name="connsiteY41" fmla="*/ 1218037 h 1467729"/>
              <a:gd name="connsiteX42" fmla="*/ 1338060 w 2800371"/>
              <a:gd name="connsiteY42" fmla="*/ 1200384 h 1467729"/>
              <a:gd name="connsiteX43" fmla="*/ 1348651 w 2800371"/>
              <a:gd name="connsiteY43" fmla="*/ 1165079 h 1467729"/>
              <a:gd name="connsiteX44" fmla="*/ 1355713 w 2800371"/>
              <a:gd name="connsiteY44" fmla="*/ 1150957 h 1467729"/>
              <a:gd name="connsiteX45" fmla="*/ 1398079 w 2800371"/>
              <a:gd name="connsiteY45" fmla="*/ 1052103 h 1467729"/>
              <a:gd name="connsiteX46" fmla="*/ 1419262 w 2800371"/>
              <a:gd name="connsiteY46" fmla="*/ 1030920 h 1467729"/>
              <a:gd name="connsiteX47" fmla="*/ 1443975 w 2800371"/>
              <a:gd name="connsiteY47" fmla="*/ 935597 h 1467729"/>
              <a:gd name="connsiteX48" fmla="*/ 1454567 w 2800371"/>
              <a:gd name="connsiteY48" fmla="*/ 907353 h 1467729"/>
              <a:gd name="connsiteX49" fmla="*/ 1461628 w 2800371"/>
              <a:gd name="connsiteY49" fmla="*/ 886170 h 1467729"/>
              <a:gd name="connsiteX50" fmla="*/ 1475750 w 2800371"/>
              <a:gd name="connsiteY50" fmla="*/ 850865 h 1467729"/>
              <a:gd name="connsiteX51" fmla="*/ 1500463 w 2800371"/>
              <a:gd name="connsiteY51" fmla="*/ 801438 h 1467729"/>
              <a:gd name="connsiteX52" fmla="*/ 1571073 w 2800371"/>
              <a:gd name="connsiteY52" fmla="*/ 610791 h 1467729"/>
              <a:gd name="connsiteX53" fmla="*/ 1613439 w 2800371"/>
              <a:gd name="connsiteY53" fmla="*/ 300106 h 1467729"/>
              <a:gd name="connsiteX54" fmla="*/ 1627561 w 2800371"/>
              <a:gd name="connsiteY54" fmla="*/ 225966 h 1467729"/>
              <a:gd name="connsiteX55" fmla="*/ 1631092 w 2800371"/>
              <a:gd name="connsiteY55" fmla="*/ 151825 h 1467729"/>
              <a:gd name="connsiteX56" fmla="*/ 1666397 w 2800371"/>
              <a:gd name="connsiteY56" fmla="*/ 84746 h 1467729"/>
              <a:gd name="connsiteX57" fmla="*/ 1673458 w 2800371"/>
              <a:gd name="connsiteY57" fmla="*/ 63563 h 1467729"/>
              <a:gd name="connsiteX58" fmla="*/ 1676988 w 2800371"/>
              <a:gd name="connsiteY58" fmla="*/ 52971 h 1467729"/>
              <a:gd name="connsiteX59" fmla="*/ 1691110 w 2800371"/>
              <a:gd name="connsiteY59" fmla="*/ 24727 h 1467729"/>
              <a:gd name="connsiteX60" fmla="*/ 1698171 w 2800371"/>
              <a:gd name="connsiteY60" fmla="*/ 14136 h 1467729"/>
              <a:gd name="connsiteX61" fmla="*/ 1729946 w 2800371"/>
              <a:gd name="connsiteY61" fmla="*/ 17666 h 1467729"/>
              <a:gd name="connsiteX62" fmla="*/ 1765251 w 2800371"/>
              <a:gd name="connsiteY62" fmla="*/ 24727 h 1467729"/>
              <a:gd name="connsiteX63" fmla="*/ 1821739 w 2800371"/>
              <a:gd name="connsiteY63" fmla="*/ 28258 h 1467729"/>
              <a:gd name="connsiteX64" fmla="*/ 1864105 w 2800371"/>
              <a:gd name="connsiteY64" fmla="*/ 24727 h 1467729"/>
              <a:gd name="connsiteX65" fmla="*/ 1874696 w 2800371"/>
              <a:gd name="connsiteY65" fmla="*/ 21197 h 1467729"/>
              <a:gd name="connsiteX66" fmla="*/ 1966489 w 2800371"/>
              <a:gd name="connsiteY66" fmla="*/ 17666 h 1467729"/>
              <a:gd name="connsiteX67" fmla="*/ 2308948 w 2800371"/>
              <a:gd name="connsiteY67" fmla="*/ 7075 h 1467729"/>
              <a:gd name="connsiteX68" fmla="*/ 2372497 w 2800371"/>
              <a:gd name="connsiteY68" fmla="*/ 7075 h 1467729"/>
              <a:gd name="connsiteX69" fmla="*/ 2393680 w 2800371"/>
              <a:gd name="connsiteY69" fmla="*/ 14136 h 1467729"/>
              <a:gd name="connsiteX70" fmla="*/ 2404272 w 2800371"/>
              <a:gd name="connsiteY70" fmla="*/ 77685 h 1467729"/>
              <a:gd name="connsiteX71" fmla="*/ 2464290 w 2800371"/>
              <a:gd name="connsiteY71" fmla="*/ 296576 h 1467729"/>
              <a:gd name="connsiteX72" fmla="*/ 2489004 w 2800371"/>
              <a:gd name="connsiteY72" fmla="*/ 533119 h 1467729"/>
              <a:gd name="connsiteX73" fmla="*/ 2517248 w 2800371"/>
              <a:gd name="connsiteY73" fmla="*/ 593138 h 1467729"/>
              <a:gd name="connsiteX74" fmla="*/ 2559614 w 2800371"/>
              <a:gd name="connsiteY74" fmla="*/ 716706 h 1467729"/>
              <a:gd name="connsiteX75" fmla="*/ 2626693 w 2800371"/>
              <a:gd name="connsiteY75" fmla="*/ 836743 h 1467729"/>
              <a:gd name="connsiteX76" fmla="*/ 2686712 w 2800371"/>
              <a:gd name="connsiteY76" fmla="*/ 967371 h 1467729"/>
              <a:gd name="connsiteX77" fmla="*/ 2697303 w 2800371"/>
              <a:gd name="connsiteY77" fmla="*/ 977963 h 1467729"/>
              <a:gd name="connsiteX78" fmla="*/ 2704364 w 2800371"/>
              <a:gd name="connsiteY78" fmla="*/ 988554 h 1467729"/>
              <a:gd name="connsiteX79" fmla="*/ 2729078 w 2800371"/>
              <a:gd name="connsiteY79" fmla="*/ 1002676 h 1467729"/>
              <a:gd name="connsiteX80" fmla="*/ 2743200 w 2800371"/>
              <a:gd name="connsiteY80" fmla="*/ 1016798 h 1467729"/>
              <a:gd name="connsiteX81" fmla="*/ 2789096 w 2800371"/>
              <a:gd name="connsiteY81" fmla="*/ 1027390 h 1467729"/>
              <a:gd name="connsiteX82" fmla="*/ 2792627 w 2800371"/>
              <a:gd name="connsiteY82" fmla="*/ 1327482 h 1467729"/>
              <a:gd name="connsiteX83" fmla="*/ 2760852 w 2800371"/>
              <a:gd name="connsiteY83" fmla="*/ 1454580 h 1467729"/>
              <a:gd name="connsiteX84" fmla="*/ 2068874 w 2800371"/>
              <a:gd name="connsiteY84" fmla="*/ 1458111 h 1467729"/>
              <a:gd name="connsiteX85" fmla="*/ 571941 w 2800371"/>
              <a:gd name="connsiteY85" fmla="*/ 1454581 h 1467729"/>
              <a:gd name="connsiteX86" fmla="*/ 289501 w 2800371"/>
              <a:gd name="connsiteY86" fmla="*/ 1458111 h 1467729"/>
              <a:gd name="connsiteX87" fmla="*/ 172994 w 2800371"/>
              <a:gd name="connsiteY87" fmla="*/ 1313360 h 1467729"/>
              <a:gd name="connsiteX88" fmla="*/ 141220 w 2800371"/>
              <a:gd name="connsiteY88" fmla="*/ 1341604 h 1467729"/>
              <a:gd name="connsiteX89" fmla="*/ 95323 w 2800371"/>
              <a:gd name="connsiteY89" fmla="*/ 1359257 h 1467729"/>
              <a:gd name="connsiteX90" fmla="*/ 45896 w 2800371"/>
              <a:gd name="connsiteY90" fmla="*/ 1405153 h 1467729"/>
              <a:gd name="connsiteX91" fmla="*/ 31774 w 2800371"/>
              <a:gd name="connsiteY91" fmla="*/ 1408684 h 1467729"/>
              <a:gd name="connsiteX92" fmla="*/ 10591 w 2800371"/>
              <a:gd name="connsiteY92" fmla="*/ 1415745 h 1467729"/>
              <a:gd name="connsiteX93" fmla="*/ 3530 w 2800371"/>
              <a:gd name="connsiteY93" fmla="*/ 1433397 h 1467729"/>
              <a:gd name="connsiteX94" fmla="*/ 0 w 2800371"/>
              <a:gd name="connsiteY94" fmla="*/ 1454580 h 1467729"/>
              <a:gd name="connsiteX95" fmla="*/ 7061 w 2800371"/>
              <a:gd name="connsiteY95" fmla="*/ 1359257 h 1467729"/>
              <a:gd name="connsiteX96" fmla="*/ 7061 w 2800371"/>
              <a:gd name="connsiteY96" fmla="*/ 1331013 h 1467729"/>
              <a:gd name="connsiteX0" fmla="*/ 7061 w 2800371"/>
              <a:gd name="connsiteY0" fmla="*/ 1331013 h 1464231"/>
              <a:gd name="connsiteX1" fmla="*/ 7061 w 2800371"/>
              <a:gd name="connsiteY1" fmla="*/ 1331013 h 1464231"/>
              <a:gd name="connsiteX2" fmla="*/ 52957 w 2800371"/>
              <a:gd name="connsiteY2" fmla="*/ 1309830 h 1464231"/>
              <a:gd name="connsiteX3" fmla="*/ 67079 w 2800371"/>
              <a:gd name="connsiteY3" fmla="*/ 1306299 h 1464231"/>
              <a:gd name="connsiteX4" fmla="*/ 102384 w 2800371"/>
              <a:gd name="connsiteY4" fmla="*/ 1320421 h 1464231"/>
              <a:gd name="connsiteX5" fmla="*/ 123567 w 2800371"/>
              <a:gd name="connsiteY5" fmla="*/ 1334543 h 1464231"/>
              <a:gd name="connsiteX6" fmla="*/ 165933 w 2800371"/>
              <a:gd name="connsiteY6" fmla="*/ 1331013 h 1464231"/>
              <a:gd name="connsiteX7" fmla="*/ 194177 w 2800371"/>
              <a:gd name="connsiteY7" fmla="*/ 1316891 h 1464231"/>
              <a:gd name="connsiteX8" fmla="*/ 208299 w 2800371"/>
              <a:gd name="connsiteY8" fmla="*/ 1313360 h 1464231"/>
              <a:gd name="connsiteX9" fmla="*/ 240074 w 2800371"/>
              <a:gd name="connsiteY9" fmla="*/ 1306299 h 1464231"/>
              <a:gd name="connsiteX10" fmla="*/ 275379 w 2800371"/>
              <a:gd name="connsiteY10" fmla="*/ 1309830 h 1464231"/>
              <a:gd name="connsiteX11" fmla="*/ 293031 w 2800371"/>
              <a:gd name="connsiteY11" fmla="*/ 1316891 h 1464231"/>
              <a:gd name="connsiteX12" fmla="*/ 310684 w 2800371"/>
              <a:gd name="connsiteY12" fmla="*/ 1309830 h 1464231"/>
              <a:gd name="connsiteX13" fmla="*/ 353050 w 2800371"/>
              <a:gd name="connsiteY13" fmla="*/ 1302769 h 1464231"/>
              <a:gd name="connsiteX14" fmla="*/ 427190 w 2800371"/>
              <a:gd name="connsiteY14" fmla="*/ 1313360 h 1464231"/>
              <a:gd name="connsiteX15" fmla="*/ 451904 w 2800371"/>
              <a:gd name="connsiteY15" fmla="*/ 1320421 h 1464231"/>
              <a:gd name="connsiteX16" fmla="*/ 554289 w 2800371"/>
              <a:gd name="connsiteY16" fmla="*/ 1309830 h 1464231"/>
              <a:gd name="connsiteX17" fmla="*/ 586063 w 2800371"/>
              <a:gd name="connsiteY17" fmla="*/ 1285116 h 1464231"/>
              <a:gd name="connsiteX18" fmla="*/ 617838 w 2800371"/>
              <a:gd name="connsiteY18" fmla="*/ 1260403 h 1464231"/>
              <a:gd name="connsiteX19" fmla="*/ 631960 w 2800371"/>
              <a:gd name="connsiteY19" fmla="*/ 1235689 h 1464231"/>
              <a:gd name="connsiteX20" fmla="*/ 649612 w 2800371"/>
              <a:gd name="connsiteY20" fmla="*/ 1214506 h 1464231"/>
              <a:gd name="connsiteX21" fmla="*/ 670795 w 2800371"/>
              <a:gd name="connsiteY21" fmla="*/ 1207445 h 1464231"/>
              <a:gd name="connsiteX22" fmla="*/ 720222 w 2800371"/>
              <a:gd name="connsiteY22" fmla="*/ 1218037 h 1464231"/>
              <a:gd name="connsiteX23" fmla="*/ 741405 w 2800371"/>
              <a:gd name="connsiteY23" fmla="*/ 1242750 h 1464231"/>
              <a:gd name="connsiteX24" fmla="*/ 751997 w 2800371"/>
              <a:gd name="connsiteY24" fmla="*/ 1249811 h 1464231"/>
              <a:gd name="connsiteX25" fmla="*/ 882625 w 2800371"/>
              <a:gd name="connsiteY25" fmla="*/ 1260403 h 1464231"/>
              <a:gd name="connsiteX26" fmla="*/ 914400 w 2800371"/>
              <a:gd name="connsiteY26" fmla="*/ 1295708 h 1464231"/>
              <a:gd name="connsiteX27" fmla="*/ 935583 w 2800371"/>
              <a:gd name="connsiteY27" fmla="*/ 1306299 h 1464231"/>
              <a:gd name="connsiteX28" fmla="*/ 963827 w 2800371"/>
              <a:gd name="connsiteY28" fmla="*/ 1313360 h 1464231"/>
              <a:gd name="connsiteX29" fmla="*/ 1016784 w 2800371"/>
              <a:gd name="connsiteY29" fmla="*/ 1239220 h 1464231"/>
              <a:gd name="connsiteX30" fmla="*/ 1073272 w 2800371"/>
              <a:gd name="connsiteY30" fmla="*/ 1182732 h 1464231"/>
              <a:gd name="connsiteX31" fmla="*/ 1105047 w 2800371"/>
              <a:gd name="connsiteY31" fmla="*/ 1172140 h 1464231"/>
              <a:gd name="connsiteX32" fmla="*/ 1154474 w 2800371"/>
              <a:gd name="connsiteY32" fmla="*/ 1175671 h 1464231"/>
              <a:gd name="connsiteX33" fmla="*/ 1179187 w 2800371"/>
              <a:gd name="connsiteY33" fmla="*/ 1196854 h 1464231"/>
              <a:gd name="connsiteX34" fmla="*/ 1193309 w 2800371"/>
              <a:gd name="connsiteY34" fmla="*/ 1207445 h 1464231"/>
              <a:gd name="connsiteX35" fmla="*/ 1218023 w 2800371"/>
              <a:gd name="connsiteY35" fmla="*/ 1225098 h 1464231"/>
              <a:gd name="connsiteX36" fmla="*/ 1228614 w 2800371"/>
              <a:gd name="connsiteY36" fmla="*/ 1242750 h 1464231"/>
              <a:gd name="connsiteX37" fmla="*/ 1232145 w 2800371"/>
              <a:gd name="connsiteY37" fmla="*/ 1253342 h 1464231"/>
              <a:gd name="connsiteX38" fmla="*/ 1253328 w 2800371"/>
              <a:gd name="connsiteY38" fmla="*/ 1274525 h 1464231"/>
              <a:gd name="connsiteX39" fmla="*/ 1299224 w 2800371"/>
              <a:gd name="connsiteY39" fmla="*/ 1263933 h 1464231"/>
              <a:gd name="connsiteX40" fmla="*/ 1313346 w 2800371"/>
              <a:gd name="connsiteY40" fmla="*/ 1239220 h 1464231"/>
              <a:gd name="connsiteX41" fmla="*/ 1327468 w 2800371"/>
              <a:gd name="connsiteY41" fmla="*/ 1218037 h 1464231"/>
              <a:gd name="connsiteX42" fmla="*/ 1338060 w 2800371"/>
              <a:gd name="connsiteY42" fmla="*/ 1200384 h 1464231"/>
              <a:gd name="connsiteX43" fmla="*/ 1348651 w 2800371"/>
              <a:gd name="connsiteY43" fmla="*/ 1165079 h 1464231"/>
              <a:gd name="connsiteX44" fmla="*/ 1355713 w 2800371"/>
              <a:gd name="connsiteY44" fmla="*/ 1150957 h 1464231"/>
              <a:gd name="connsiteX45" fmla="*/ 1398079 w 2800371"/>
              <a:gd name="connsiteY45" fmla="*/ 1052103 h 1464231"/>
              <a:gd name="connsiteX46" fmla="*/ 1419262 w 2800371"/>
              <a:gd name="connsiteY46" fmla="*/ 1030920 h 1464231"/>
              <a:gd name="connsiteX47" fmla="*/ 1443975 w 2800371"/>
              <a:gd name="connsiteY47" fmla="*/ 935597 h 1464231"/>
              <a:gd name="connsiteX48" fmla="*/ 1454567 w 2800371"/>
              <a:gd name="connsiteY48" fmla="*/ 907353 h 1464231"/>
              <a:gd name="connsiteX49" fmla="*/ 1461628 w 2800371"/>
              <a:gd name="connsiteY49" fmla="*/ 886170 h 1464231"/>
              <a:gd name="connsiteX50" fmla="*/ 1475750 w 2800371"/>
              <a:gd name="connsiteY50" fmla="*/ 850865 h 1464231"/>
              <a:gd name="connsiteX51" fmla="*/ 1500463 w 2800371"/>
              <a:gd name="connsiteY51" fmla="*/ 801438 h 1464231"/>
              <a:gd name="connsiteX52" fmla="*/ 1571073 w 2800371"/>
              <a:gd name="connsiteY52" fmla="*/ 610791 h 1464231"/>
              <a:gd name="connsiteX53" fmla="*/ 1613439 w 2800371"/>
              <a:gd name="connsiteY53" fmla="*/ 300106 h 1464231"/>
              <a:gd name="connsiteX54" fmla="*/ 1627561 w 2800371"/>
              <a:gd name="connsiteY54" fmla="*/ 225966 h 1464231"/>
              <a:gd name="connsiteX55" fmla="*/ 1631092 w 2800371"/>
              <a:gd name="connsiteY55" fmla="*/ 151825 h 1464231"/>
              <a:gd name="connsiteX56" fmla="*/ 1666397 w 2800371"/>
              <a:gd name="connsiteY56" fmla="*/ 84746 h 1464231"/>
              <a:gd name="connsiteX57" fmla="*/ 1673458 w 2800371"/>
              <a:gd name="connsiteY57" fmla="*/ 63563 h 1464231"/>
              <a:gd name="connsiteX58" fmla="*/ 1676988 w 2800371"/>
              <a:gd name="connsiteY58" fmla="*/ 52971 h 1464231"/>
              <a:gd name="connsiteX59" fmla="*/ 1691110 w 2800371"/>
              <a:gd name="connsiteY59" fmla="*/ 24727 h 1464231"/>
              <a:gd name="connsiteX60" fmla="*/ 1698171 w 2800371"/>
              <a:gd name="connsiteY60" fmla="*/ 14136 h 1464231"/>
              <a:gd name="connsiteX61" fmla="*/ 1729946 w 2800371"/>
              <a:gd name="connsiteY61" fmla="*/ 17666 h 1464231"/>
              <a:gd name="connsiteX62" fmla="*/ 1765251 w 2800371"/>
              <a:gd name="connsiteY62" fmla="*/ 24727 h 1464231"/>
              <a:gd name="connsiteX63" fmla="*/ 1821739 w 2800371"/>
              <a:gd name="connsiteY63" fmla="*/ 28258 h 1464231"/>
              <a:gd name="connsiteX64" fmla="*/ 1864105 w 2800371"/>
              <a:gd name="connsiteY64" fmla="*/ 24727 h 1464231"/>
              <a:gd name="connsiteX65" fmla="*/ 1874696 w 2800371"/>
              <a:gd name="connsiteY65" fmla="*/ 21197 h 1464231"/>
              <a:gd name="connsiteX66" fmla="*/ 1966489 w 2800371"/>
              <a:gd name="connsiteY66" fmla="*/ 17666 h 1464231"/>
              <a:gd name="connsiteX67" fmla="*/ 2308948 w 2800371"/>
              <a:gd name="connsiteY67" fmla="*/ 7075 h 1464231"/>
              <a:gd name="connsiteX68" fmla="*/ 2372497 w 2800371"/>
              <a:gd name="connsiteY68" fmla="*/ 7075 h 1464231"/>
              <a:gd name="connsiteX69" fmla="*/ 2393680 w 2800371"/>
              <a:gd name="connsiteY69" fmla="*/ 14136 h 1464231"/>
              <a:gd name="connsiteX70" fmla="*/ 2404272 w 2800371"/>
              <a:gd name="connsiteY70" fmla="*/ 77685 h 1464231"/>
              <a:gd name="connsiteX71" fmla="*/ 2464290 w 2800371"/>
              <a:gd name="connsiteY71" fmla="*/ 296576 h 1464231"/>
              <a:gd name="connsiteX72" fmla="*/ 2489004 w 2800371"/>
              <a:gd name="connsiteY72" fmla="*/ 533119 h 1464231"/>
              <a:gd name="connsiteX73" fmla="*/ 2517248 w 2800371"/>
              <a:gd name="connsiteY73" fmla="*/ 593138 h 1464231"/>
              <a:gd name="connsiteX74" fmla="*/ 2559614 w 2800371"/>
              <a:gd name="connsiteY74" fmla="*/ 716706 h 1464231"/>
              <a:gd name="connsiteX75" fmla="*/ 2626693 w 2800371"/>
              <a:gd name="connsiteY75" fmla="*/ 836743 h 1464231"/>
              <a:gd name="connsiteX76" fmla="*/ 2686712 w 2800371"/>
              <a:gd name="connsiteY76" fmla="*/ 967371 h 1464231"/>
              <a:gd name="connsiteX77" fmla="*/ 2697303 w 2800371"/>
              <a:gd name="connsiteY77" fmla="*/ 977963 h 1464231"/>
              <a:gd name="connsiteX78" fmla="*/ 2704364 w 2800371"/>
              <a:gd name="connsiteY78" fmla="*/ 988554 h 1464231"/>
              <a:gd name="connsiteX79" fmla="*/ 2729078 w 2800371"/>
              <a:gd name="connsiteY79" fmla="*/ 1002676 h 1464231"/>
              <a:gd name="connsiteX80" fmla="*/ 2743200 w 2800371"/>
              <a:gd name="connsiteY80" fmla="*/ 1016798 h 1464231"/>
              <a:gd name="connsiteX81" fmla="*/ 2789096 w 2800371"/>
              <a:gd name="connsiteY81" fmla="*/ 1027390 h 1464231"/>
              <a:gd name="connsiteX82" fmla="*/ 2792627 w 2800371"/>
              <a:gd name="connsiteY82" fmla="*/ 1327482 h 1464231"/>
              <a:gd name="connsiteX83" fmla="*/ 2760852 w 2800371"/>
              <a:gd name="connsiteY83" fmla="*/ 1454580 h 1464231"/>
              <a:gd name="connsiteX84" fmla="*/ 2068874 w 2800371"/>
              <a:gd name="connsiteY84" fmla="*/ 1458111 h 1464231"/>
              <a:gd name="connsiteX85" fmla="*/ 571941 w 2800371"/>
              <a:gd name="connsiteY85" fmla="*/ 1454581 h 1464231"/>
              <a:gd name="connsiteX86" fmla="*/ 289501 w 2800371"/>
              <a:gd name="connsiteY86" fmla="*/ 1458111 h 1464231"/>
              <a:gd name="connsiteX87" fmla="*/ 151811 w 2800371"/>
              <a:gd name="connsiteY87" fmla="*/ 1454580 h 1464231"/>
              <a:gd name="connsiteX88" fmla="*/ 141220 w 2800371"/>
              <a:gd name="connsiteY88" fmla="*/ 1341604 h 1464231"/>
              <a:gd name="connsiteX89" fmla="*/ 95323 w 2800371"/>
              <a:gd name="connsiteY89" fmla="*/ 1359257 h 1464231"/>
              <a:gd name="connsiteX90" fmla="*/ 45896 w 2800371"/>
              <a:gd name="connsiteY90" fmla="*/ 1405153 h 1464231"/>
              <a:gd name="connsiteX91" fmla="*/ 31774 w 2800371"/>
              <a:gd name="connsiteY91" fmla="*/ 1408684 h 1464231"/>
              <a:gd name="connsiteX92" fmla="*/ 10591 w 2800371"/>
              <a:gd name="connsiteY92" fmla="*/ 1415745 h 1464231"/>
              <a:gd name="connsiteX93" fmla="*/ 3530 w 2800371"/>
              <a:gd name="connsiteY93" fmla="*/ 1433397 h 1464231"/>
              <a:gd name="connsiteX94" fmla="*/ 0 w 2800371"/>
              <a:gd name="connsiteY94" fmla="*/ 1454580 h 1464231"/>
              <a:gd name="connsiteX95" fmla="*/ 7061 w 2800371"/>
              <a:gd name="connsiteY95" fmla="*/ 1359257 h 1464231"/>
              <a:gd name="connsiteX96" fmla="*/ 7061 w 2800371"/>
              <a:gd name="connsiteY96" fmla="*/ 1331013 h 1464231"/>
              <a:gd name="connsiteX0" fmla="*/ 7061 w 2800371"/>
              <a:gd name="connsiteY0" fmla="*/ 1331013 h 1464231"/>
              <a:gd name="connsiteX1" fmla="*/ 7061 w 2800371"/>
              <a:gd name="connsiteY1" fmla="*/ 1331013 h 1464231"/>
              <a:gd name="connsiteX2" fmla="*/ 52957 w 2800371"/>
              <a:gd name="connsiteY2" fmla="*/ 1309830 h 1464231"/>
              <a:gd name="connsiteX3" fmla="*/ 67079 w 2800371"/>
              <a:gd name="connsiteY3" fmla="*/ 1306299 h 1464231"/>
              <a:gd name="connsiteX4" fmla="*/ 102384 w 2800371"/>
              <a:gd name="connsiteY4" fmla="*/ 1320421 h 1464231"/>
              <a:gd name="connsiteX5" fmla="*/ 123567 w 2800371"/>
              <a:gd name="connsiteY5" fmla="*/ 1334543 h 1464231"/>
              <a:gd name="connsiteX6" fmla="*/ 165933 w 2800371"/>
              <a:gd name="connsiteY6" fmla="*/ 1331013 h 1464231"/>
              <a:gd name="connsiteX7" fmla="*/ 194177 w 2800371"/>
              <a:gd name="connsiteY7" fmla="*/ 1316891 h 1464231"/>
              <a:gd name="connsiteX8" fmla="*/ 208299 w 2800371"/>
              <a:gd name="connsiteY8" fmla="*/ 1313360 h 1464231"/>
              <a:gd name="connsiteX9" fmla="*/ 240074 w 2800371"/>
              <a:gd name="connsiteY9" fmla="*/ 1306299 h 1464231"/>
              <a:gd name="connsiteX10" fmla="*/ 275379 w 2800371"/>
              <a:gd name="connsiteY10" fmla="*/ 1309830 h 1464231"/>
              <a:gd name="connsiteX11" fmla="*/ 293031 w 2800371"/>
              <a:gd name="connsiteY11" fmla="*/ 1316891 h 1464231"/>
              <a:gd name="connsiteX12" fmla="*/ 310684 w 2800371"/>
              <a:gd name="connsiteY12" fmla="*/ 1309830 h 1464231"/>
              <a:gd name="connsiteX13" fmla="*/ 353050 w 2800371"/>
              <a:gd name="connsiteY13" fmla="*/ 1302769 h 1464231"/>
              <a:gd name="connsiteX14" fmla="*/ 427190 w 2800371"/>
              <a:gd name="connsiteY14" fmla="*/ 1313360 h 1464231"/>
              <a:gd name="connsiteX15" fmla="*/ 451904 w 2800371"/>
              <a:gd name="connsiteY15" fmla="*/ 1320421 h 1464231"/>
              <a:gd name="connsiteX16" fmla="*/ 554289 w 2800371"/>
              <a:gd name="connsiteY16" fmla="*/ 1309830 h 1464231"/>
              <a:gd name="connsiteX17" fmla="*/ 586063 w 2800371"/>
              <a:gd name="connsiteY17" fmla="*/ 1285116 h 1464231"/>
              <a:gd name="connsiteX18" fmla="*/ 617838 w 2800371"/>
              <a:gd name="connsiteY18" fmla="*/ 1260403 h 1464231"/>
              <a:gd name="connsiteX19" fmla="*/ 631960 w 2800371"/>
              <a:gd name="connsiteY19" fmla="*/ 1235689 h 1464231"/>
              <a:gd name="connsiteX20" fmla="*/ 649612 w 2800371"/>
              <a:gd name="connsiteY20" fmla="*/ 1214506 h 1464231"/>
              <a:gd name="connsiteX21" fmla="*/ 670795 w 2800371"/>
              <a:gd name="connsiteY21" fmla="*/ 1207445 h 1464231"/>
              <a:gd name="connsiteX22" fmla="*/ 720222 w 2800371"/>
              <a:gd name="connsiteY22" fmla="*/ 1218037 h 1464231"/>
              <a:gd name="connsiteX23" fmla="*/ 741405 w 2800371"/>
              <a:gd name="connsiteY23" fmla="*/ 1242750 h 1464231"/>
              <a:gd name="connsiteX24" fmla="*/ 751997 w 2800371"/>
              <a:gd name="connsiteY24" fmla="*/ 1249811 h 1464231"/>
              <a:gd name="connsiteX25" fmla="*/ 882625 w 2800371"/>
              <a:gd name="connsiteY25" fmla="*/ 1260403 h 1464231"/>
              <a:gd name="connsiteX26" fmla="*/ 914400 w 2800371"/>
              <a:gd name="connsiteY26" fmla="*/ 1295708 h 1464231"/>
              <a:gd name="connsiteX27" fmla="*/ 935583 w 2800371"/>
              <a:gd name="connsiteY27" fmla="*/ 1306299 h 1464231"/>
              <a:gd name="connsiteX28" fmla="*/ 963827 w 2800371"/>
              <a:gd name="connsiteY28" fmla="*/ 1313360 h 1464231"/>
              <a:gd name="connsiteX29" fmla="*/ 1016784 w 2800371"/>
              <a:gd name="connsiteY29" fmla="*/ 1239220 h 1464231"/>
              <a:gd name="connsiteX30" fmla="*/ 1073272 w 2800371"/>
              <a:gd name="connsiteY30" fmla="*/ 1182732 h 1464231"/>
              <a:gd name="connsiteX31" fmla="*/ 1105047 w 2800371"/>
              <a:gd name="connsiteY31" fmla="*/ 1172140 h 1464231"/>
              <a:gd name="connsiteX32" fmla="*/ 1154474 w 2800371"/>
              <a:gd name="connsiteY32" fmla="*/ 1175671 h 1464231"/>
              <a:gd name="connsiteX33" fmla="*/ 1179187 w 2800371"/>
              <a:gd name="connsiteY33" fmla="*/ 1196854 h 1464231"/>
              <a:gd name="connsiteX34" fmla="*/ 1193309 w 2800371"/>
              <a:gd name="connsiteY34" fmla="*/ 1207445 h 1464231"/>
              <a:gd name="connsiteX35" fmla="*/ 1218023 w 2800371"/>
              <a:gd name="connsiteY35" fmla="*/ 1225098 h 1464231"/>
              <a:gd name="connsiteX36" fmla="*/ 1228614 w 2800371"/>
              <a:gd name="connsiteY36" fmla="*/ 1242750 h 1464231"/>
              <a:gd name="connsiteX37" fmla="*/ 1232145 w 2800371"/>
              <a:gd name="connsiteY37" fmla="*/ 1253342 h 1464231"/>
              <a:gd name="connsiteX38" fmla="*/ 1253328 w 2800371"/>
              <a:gd name="connsiteY38" fmla="*/ 1274525 h 1464231"/>
              <a:gd name="connsiteX39" fmla="*/ 1299224 w 2800371"/>
              <a:gd name="connsiteY39" fmla="*/ 1263933 h 1464231"/>
              <a:gd name="connsiteX40" fmla="*/ 1313346 w 2800371"/>
              <a:gd name="connsiteY40" fmla="*/ 1239220 h 1464231"/>
              <a:gd name="connsiteX41" fmla="*/ 1327468 w 2800371"/>
              <a:gd name="connsiteY41" fmla="*/ 1218037 h 1464231"/>
              <a:gd name="connsiteX42" fmla="*/ 1338060 w 2800371"/>
              <a:gd name="connsiteY42" fmla="*/ 1200384 h 1464231"/>
              <a:gd name="connsiteX43" fmla="*/ 1348651 w 2800371"/>
              <a:gd name="connsiteY43" fmla="*/ 1165079 h 1464231"/>
              <a:gd name="connsiteX44" fmla="*/ 1355713 w 2800371"/>
              <a:gd name="connsiteY44" fmla="*/ 1150957 h 1464231"/>
              <a:gd name="connsiteX45" fmla="*/ 1398079 w 2800371"/>
              <a:gd name="connsiteY45" fmla="*/ 1052103 h 1464231"/>
              <a:gd name="connsiteX46" fmla="*/ 1419262 w 2800371"/>
              <a:gd name="connsiteY46" fmla="*/ 1030920 h 1464231"/>
              <a:gd name="connsiteX47" fmla="*/ 1443975 w 2800371"/>
              <a:gd name="connsiteY47" fmla="*/ 935597 h 1464231"/>
              <a:gd name="connsiteX48" fmla="*/ 1454567 w 2800371"/>
              <a:gd name="connsiteY48" fmla="*/ 907353 h 1464231"/>
              <a:gd name="connsiteX49" fmla="*/ 1461628 w 2800371"/>
              <a:gd name="connsiteY49" fmla="*/ 886170 h 1464231"/>
              <a:gd name="connsiteX50" fmla="*/ 1475750 w 2800371"/>
              <a:gd name="connsiteY50" fmla="*/ 850865 h 1464231"/>
              <a:gd name="connsiteX51" fmla="*/ 1500463 w 2800371"/>
              <a:gd name="connsiteY51" fmla="*/ 801438 h 1464231"/>
              <a:gd name="connsiteX52" fmla="*/ 1571073 w 2800371"/>
              <a:gd name="connsiteY52" fmla="*/ 610791 h 1464231"/>
              <a:gd name="connsiteX53" fmla="*/ 1613439 w 2800371"/>
              <a:gd name="connsiteY53" fmla="*/ 300106 h 1464231"/>
              <a:gd name="connsiteX54" fmla="*/ 1627561 w 2800371"/>
              <a:gd name="connsiteY54" fmla="*/ 225966 h 1464231"/>
              <a:gd name="connsiteX55" fmla="*/ 1631092 w 2800371"/>
              <a:gd name="connsiteY55" fmla="*/ 151825 h 1464231"/>
              <a:gd name="connsiteX56" fmla="*/ 1666397 w 2800371"/>
              <a:gd name="connsiteY56" fmla="*/ 84746 h 1464231"/>
              <a:gd name="connsiteX57" fmla="*/ 1673458 w 2800371"/>
              <a:gd name="connsiteY57" fmla="*/ 63563 h 1464231"/>
              <a:gd name="connsiteX58" fmla="*/ 1676988 w 2800371"/>
              <a:gd name="connsiteY58" fmla="*/ 52971 h 1464231"/>
              <a:gd name="connsiteX59" fmla="*/ 1691110 w 2800371"/>
              <a:gd name="connsiteY59" fmla="*/ 24727 h 1464231"/>
              <a:gd name="connsiteX60" fmla="*/ 1698171 w 2800371"/>
              <a:gd name="connsiteY60" fmla="*/ 14136 h 1464231"/>
              <a:gd name="connsiteX61" fmla="*/ 1729946 w 2800371"/>
              <a:gd name="connsiteY61" fmla="*/ 17666 h 1464231"/>
              <a:gd name="connsiteX62" fmla="*/ 1765251 w 2800371"/>
              <a:gd name="connsiteY62" fmla="*/ 24727 h 1464231"/>
              <a:gd name="connsiteX63" fmla="*/ 1821739 w 2800371"/>
              <a:gd name="connsiteY63" fmla="*/ 28258 h 1464231"/>
              <a:gd name="connsiteX64" fmla="*/ 1864105 w 2800371"/>
              <a:gd name="connsiteY64" fmla="*/ 24727 h 1464231"/>
              <a:gd name="connsiteX65" fmla="*/ 1874696 w 2800371"/>
              <a:gd name="connsiteY65" fmla="*/ 21197 h 1464231"/>
              <a:gd name="connsiteX66" fmla="*/ 1966489 w 2800371"/>
              <a:gd name="connsiteY66" fmla="*/ 17666 h 1464231"/>
              <a:gd name="connsiteX67" fmla="*/ 2308948 w 2800371"/>
              <a:gd name="connsiteY67" fmla="*/ 7075 h 1464231"/>
              <a:gd name="connsiteX68" fmla="*/ 2372497 w 2800371"/>
              <a:gd name="connsiteY68" fmla="*/ 7075 h 1464231"/>
              <a:gd name="connsiteX69" fmla="*/ 2393680 w 2800371"/>
              <a:gd name="connsiteY69" fmla="*/ 14136 h 1464231"/>
              <a:gd name="connsiteX70" fmla="*/ 2404272 w 2800371"/>
              <a:gd name="connsiteY70" fmla="*/ 77685 h 1464231"/>
              <a:gd name="connsiteX71" fmla="*/ 2464290 w 2800371"/>
              <a:gd name="connsiteY71" fmla="*/ 296576 h 1464231"/>
              <a:gd name="connsiteX72" fmla="*/ 2489004 w 2800371"/>
              <a:gd name="connsiteY72" fmla="*/ 533119 h 1464231"/>
              <a:gd name="connsiteX73" fmla="*/ 2517248 w 2800371"/>
              <a:gd name="connsiteY73" fmla="*/ 593138 h 1464231"/>
              <a:gd name="connsiteX74" fmla="*/ 2559614 w 2800371"/>
              <a:gd name="connsiteY74" fmla="*/ 716706 h 1464231"/>
              <a:gd name="connsiteX75" fmla="*/ 2626693 w 2800371"/>
              <a:gd name="connsiteY75" fmla="*/ 836743 h 1464231"/>
              <a:gd name="connsiteX76" fmla="*/ 2686712 w 2800371"/>
              <a:gd name="connsiteY76" fmla="*/ 967371 h 1464231"/>
              <a:gd name="connsiteX77" fmla="*/ 2697303 w 2800371"/>
              <a:gd name="connsiteY77" fmla="*/ 977963 h 1464231"/>
              <a:gd name="connsiteX78" fmla="*/ 2704364 w 2800371"/>
              <a:gd name="connsiteY78" fmla="*/ 988554 h 1464231"/>
              <a:gd name="connsiteX79" fmla="*/ 2729078 w 2800371"/>
              <a:gd name="connsiteY79" fmla="*/ 1002676 h 1464231"/>
              <a:gd name="connsiteX80" fmla="*/ 2743200 w 2800371"/>
              <a:gd name="connsiteY80" fmla="*/ 1016798 h 1464231"/>
              <a:gd name="connsiteX81" fmla="*/ 2789096 w 2800371"/>
              <a:gd name="connsiteY81" fmla="*/ 1027390 h 1464231"/>
              <a:gd name="connsiteX82" fmla="*/ 2792627 w 2800371"/>
              <a:gd name="connsiteY82" fmla="*/ 1327482 h 1464231"/>
              <a:gd name="connsiteX83" fmla="*/ 2760852 w 2800371"/>
              <a:gd name="connsiteY83" fmla="*/ 1454580 h 1464231"/>
              <a:gd name="connsiteX84" fmla="*/ 2068874 w 2800371"/>
              <a:gd name="connsiteY84" fmla="*/ 1458111 h 1464231"/>
              <a:gd name="connsiteX85" fmla="*/ 571941 w 2800371"/>
              <a:gd name="connsiteY85" fmla="*/ 1454581 h 1464231"/>
              <a:gd name="connsiteX86" fmla="*/ 289501 w 2800371"/>
              <a:gd name="connsiteY86" fmla="*/ 1458111 h 1464231"/>
              <a:gd name="connsiteX87" fmla="*/ 151811 w 2800371"/>
              <a:gd name="connsiteY87" fmla="*/ 1454580 h 1464231"/>
              <a:gd name="connsiteX88" fmla="*/ 141220 w 2800371"/>
              <a:gd name="connsiteY88" fmla="*/ 1341604 h 1464231"/>
              <a:gd name="connsiteX89" fmla="*/ 95323 w 2800371"/>
              <a:gd name="connsiteY89" fmla="*/ 1454580 h 1464231"/>
              <a:gd name="connsiteX90" fmla="*/ 45896 w 2800371"/>
              <a:gd name="connsiteY90" fmla="*/ 1405153 h 1464231"/>
              <a:gd name="connsiteX91" fmla="*/ 31774 w 2800371"/>
              <a:gd name="connsiteY91" fmla="*/ 1408684 h 1464231"/>
              <a:gd name="connsiteX92" fmla="*/ 10591 w 2800371"/>
              <a:gd name="connsiteY92" fmla="*/ 1415745 h 1464231"/>
              <a:gd name="connsiteX93" fmla="*/ 3530 w 2800371"/>
              <a:gd name="connsiteY93" fmla="*/ 1433397 h 1464231"/>
              <a:gd name="connsiteX94" fmla="*/ 0 w 2800371"/>
              <a:gd name="connsiteY94" fmla="*/ 1454580 h 1464231"/>
              <a:gd name="connsiteX95" fmla="*/ 7061 w 2800371"/>
              <a:gd name="connsiteY95" fmla="*/ 1359257 h 1464231"/>
              <a:gd name="connsiteX96" fmla="*/ 7061 w 2800371"/>
              <a:gd name="connsiteY96" fmla="*/ 1331013 h 1464231"/>
              <a:gd name="connsiteX0" fmla="*/ 7061 w 2800371"/>
              <a:gd name="connsiteY0" fmla="*/ 1331013 h 1458111"/>
              <a:gd name="connsiteX1" fmla="*/ 7061 w 2800371"/>
              <a:gd name="connsiteY1" fmla="*/ 1331013 h 1458111"/>
              <a:gd name="connsiteX2" fmla="*/ 52957 w 2800371"/>
              <a:gd name="connsiteY2" fmla="*/ 1309830 h 1458111"/>
              <a:gd name="connsiteX3" fmla="*/ 67079 w 2800371"/>
              <a:gd name="connsiteY3" fmla="*/ 1306299 h 1458111"/>
              <a:gd name="connsiteX4" fmla="*/ 102384 w 2800371"/>
              <a:gd name="connsiteY4" fmla="*/ 1320421 h 1458111"/>
              <a:gd name="connsiteX5" fmla="*/ 123567 w 2800371"/>
              <a:gd name="connsiteY5" fmla="*/ 1334543 h 1458111"/>
              <a:gd name="connsiteX6" fmla="*/ 165933 w 2800371"/>
              <a:gd name="connsiteY6" fmla="*/ 1331013 h 1458111"/>
              <a:gd name="connsiteX7" fmla="*/ 194177 w 2800371"/>
              <a:gd name="connsiteY7" fmla="*/ 1316891 h 1458111"/>
              <a:gd name="connsiteX8" fmla="*/ 208299 w 2800371"/>
              <a:gd name="connsiteY8" fmla="*/ 1313360 h 1458111"/>
              <a:gd name="connsiteX9" fmla="*/ 240074 w 2800371"/>
              <a:gd name="connsiteY9" fmla="*/ 1306299 h 1458111"/>
              <a:gd name="connsiteX10" fmla="*/ 275379 w 2800371"/>
              <a:gd name="connsiteY10" fmla="*/ 1309830 h 1458111"/>
              <a:gd name="connsiteX11" fmla="*/ 293031 w 2800371"/>
              <a:gd name="connsiteY11" fmla="*/ 1316891 h 1458111"/>
              <a:gd name="connsiteX12" fmla="*/ 310684 w 2800371"/>
              <a:gd name="connsiteY12" fmla="*/ 1309830 h 1458111"/>
              <a:gd name="connsiteX13" fmla="*/ 353050 w 2800371"/>
              <a:gd name="connsiteY13" fmla="*/ 1302769 h 1458111"/>
              <a:gd name="connsiteX14" fmla="*/ 427190 w 2800371"/>
              <a:gd name="connsiteY14" fmla="*/ 1313360 h 1458111"/>
              <a:gd name="connsiteX15" fmla="*/ 451904 w 2800371"/>
              <a:gd name="connsiteY15" fmla="*/ 1320421 h 1458111"/>
              <a:gd name="connsiteX16" fmla="*/ 554289 w 2800371"/>
              <a:gd name="connsiteY16" fmla="*/ 1309830 h 1458111"/>
              <a:gd name="connsiteX17" fmla="*/ 586063 w 2800371"/>
              <a:gd name="connsiteY17" fmla="*/ 1285116 h 1458111"/>
              <a:gd name="connsiteX18" fmla="*/ 617838 w 2800371"/>
              <a:gd name="connsiteY18" fmla="*/ 1260403 h 1458111"/>
              <a:gd name="connsiteX19" fmla="*/ 631960 w 2800371"/>
              <a:gd name="connsiteY19" fmla="*/ 1235689 h 1458111"/>
              <a:gd name="connsiteX20" fmla="*/ 649612 w 2800371"/>
              <a:gd name="connsiteY20" fmla="*/ 1214506 h 1458111"/>
              <a:gd name="connsiteX21" fmla="*/ 670795 w 2800371"/>
              <a:gd name="connsiteY21" fmla="*/ 1207445 h 1458111"/>
              <a:gd name="connsiteX22" fmla="*/ 720222 w 2800371"/>
              <a:gd name="connsiteY22" fmla="*/ 1218037 h 1458111"/>
              <a:gd name="connsiteX23" fmla="*/ 741405 w 2800371"/>
              <a:gd name="connsiteY23" fmla="*/ 1242750 h 1458111"/>
              <a:gd name="connsiteX24" fmla="*/ 751997 w 2800371"/>
              <a:gd name="connsiteY24" fmla="*/ 1249811 h 1458111"/>
              <a:gd name="connsiteX25" fmla="*/ 882625 w 2800371"/>
              <a:gd name="connsiteY25" fmla="*/ 1260403 h 1458111"/>
              <a:gd name="connsiteX26" fmla="*/ 914400 w 2800371"/>
              <a:gd name="connsiteY26" fmla="*/ 1295708 h 1458111"/>
              <a:gd name="connsiteX27" fmla="*/ 935583 w 2800371"/>
              <a:gd name="connsiteY27" fmla="*/ 1306299 h 1458111"/>
              <a:gd name="connsiteX28" fmla="*/ 963827 w 2800371"/>
              <a:gd name="connsiteY28" fmla="*/ 1313360 h 1458111"/>
              <a:gd name="connsiteX29" fmla="*/ 1016784 w 2800371"/>
              <a:gd name="connsiteY29" fmla="*/ 1239220 h 1458111"/>
              <a:gd name="connsiteX30" fmla="*/ 1073272 w 2800371"/>
              <a:gd name="connsiteY30" fmla="*/ 1182732 h 1458111"/>
              <a:gd name="connsiteX31" fmla="*/ 1105047 w 2800371"/>
              <a:gd name="connsiteY31" fmla="*/ 1172140 h 1458111"/>
              <a:gd name="connsiteX32" fmla="*/ 1154474 w 2800371"/>
              <a:gd name="connsiteY32" fmla="*/ 1175671 h 1458111"/>
              <a:gd name="connsiteX33" fmla="*/ 1179187 w 2800371"/>
              <a:gd name="connsiteY33" fmla="*/ 1196854 h 1458111"/>
              <a:gd name="connsiteX34" fmla="*/ 1193309 w 2800371"/>
              <a:gd name="connsiteY34" fmla="*/ 1207445 h 1458111"/>
              <a:gd name="connsiteX35" fmla="*/ 1218023 w 2800371"/>
              <a:gd name="connsiteY35" fmla="*/ 1225098 h 1458111"/>
              <a:gd name="connsiteX36" fmla="*/ 1228614 w 2800371"/>
              <a:gd name="connsiteY36" fmla="*/ 1242750 h 1458111"/>
              <a:gd name="connsiteX37" fmla="*/ 1232145 w 2800371"/>
              <a:gd name="connsiteY37" fmla="*/ 1253342 h 1458111"/>
              <a:gd name="connsiteX38" fmla="*/ 1253328 w 2800371"/>
              <a:gd name="connsiteY38" fmla="*/ 1274525 h 1458111"/>
              <a:gd name="connsiteX39" fmla="*/ 1299224 w 2800371"/>
              <a:gd name="connsiteY39" fmla="*/ 1263933 h 1458111"/>
              <a:gd name="connsiteX40" fmla="*/ 1313346 w 2800371"/>
              <a:gd name="connsiteY40" fmla="*/ 1239220 h 1458111"/>
              <a:gd name="connsiteX41" fmla="*/ 1327468 w 2800371"/>
              <a:gd name="connsiteY41" fmla="*/ 1218037 h 1458111"/>
              <a:gd name="connsiteX42" fmla="*/ 1338060 w 2800371"/>
              <a:gd name="connsiteY42" fmla="*/ 1200384 h 1458111"/>
              <a:gd name="connsiteX43" fmla="*/ 1348651 w 2800371"/>
              <a:gd name="connsiteY43" fmla="*/ 1165079 h 1458111"/>
              <a:gd name="connsiteX44" fmla="*/ 1355713 w 2800371"/>
              <a:gd name="connsiteY44" fmla="*/ 1150957 h 1458111"/>
              <a:gd name="connsiteX45" fmla="*/ 1398079 w 2800371"/>
              <a:gd name="connsiteY45" fmla="*/ 1052103 h 1458111"/>
              <a:gd name="connsiteX46" fmla="*/ 1419262 w 2800371"/>
              <a:gd name="connsiteY46" fmla="*/ 1030920 h 1458111"/>
              <a:gd name="connsiteX47" fmla="*/ 1443975 w 2800371"/>
              <a:gd name="connsiteY47" fmla="*/ 935597 h 1458111"/>
              <a:gd name="connsiteX48" fmla="*/ 1454567 w 2800371"/>
              <a:gd name="connsiteY48" fmla="*/ 907353 h 1458111"/>
              <a:gd name="connsiteX49" fmla="*/ 1461628 w 2800371"/>
              <a:gd name="connsiteY49" fmla="*/ 886170 h 1458111"/>
              <a:gd name="connsiteX50" fmla="*/ 1475750 w 2800371"/>
              <a:gd name="connsiteY50" fmla="*/ 850865 h 1458111"/>
              <a:gd name="connsiteX51" fmla="*/ 1500463 w 2800371"/>
              <a:gd name="connsiteY51" fmla="*/ 801438 h 1458111"/>
              <a:gd name="connsiteX52" fmla="*/ 1571073 w 2800371"/>
              <a:gd name="connsiteY52" fmla="*/ 610791 h 1458111"/>
              <a:gd name="connsiteX53" fmla="*/ 1613439 w 2800371"/>
              <a:gd name="connsiteY53" fmla="*/ 300106 h 1458111"/>
              <a:gd name="connsiteX54" fmla="*/ 1627561 w 2800371"/>
              <a:gd name="connsiteY54" fmla="*/ 225966 h 1458111"/>
              <a:gd name="connsiteX55" fmla="*/ 1631092 w 2800371"/>
              <a:gd name="connsiteY55" fmla="*/ 151825 h 1458111"/>
              <a:gd name="connsiteX56" fmla="*/ 1666397 w 2800371"/>
              <a:gd name="connsiteY56" fmla="*/ 84746 h 1458111"/>
              <a:gd name="connsiteX57" fmla="*/ 1673458 w 2800371"/>
              <a:gd name="connsiteY57" fmla="*/ 63563 h 1458111"/>
              <a:gd name="connsiteX58" fmla="*/ 1676988 w 2800371"/>
              <a:gd name="connsiteY58" fmla="*/ 52971 h 1458111"/>
              <a:gd name="connsiteX59" fmla="*/ 1691110 w 2800371"/>
              <a:gd name="connsiteY59" fmla="*/ 24727 h 1458111"/>
              <a:gd name="connsiteX60" fmla="*/ 1698171 w 2800371"/>
              <a:gd name="connsiteY60" fmla="*/ 14136 h 1458111"/>
              <a:gd name="connsiteX61" fmla="*/ 1729946 w 2800371"/>
              <a:gd name="connsiteY61" fmla="*/ 17666 h 1458111"/>
              <a:gd name="connsiteX62" fmla="*/ 1765251 w 2800371"/>
              <a:gd name="connsiteY62" fmla="*/ 24727 h 1458111"/>
              <a:gd name="connsiteX63" fmla="*/ 1821739 w 2800371"/>
              <a:gd name="connsiteY63" fmla="*/ 28258 h 1458111"/>
              <a:gd name="connsiteX64" fmla="*/ 1864105 w 2800371"/>
              <a:gd name="connsiteY64" fmla="*/ 24727 h 1458111"/>
              <a:gd name="connsiteX65" fmla="*/ 1874696 w 2800371"/>
              <a:gd name="connsiteY65" fmla="*/ 21197 h 1458111"/>
              <a:gd name="connsiteX66" fmla="*/ 1966489 w 2800371"/>
              <a:gd name="connsiteY66" fmla="*/ 17666 h 1458111"/>
              <a:gd name="connsiteX67" fmla="*/ 2308948 w 2800371"/>
              <a:gd name="connsiteY67" fmla="*/ 7075 h 1458111"/>
              <a:gd name="connsiteX68" fmla="*/ 2372497 w 2800371"/>
              <a:gd name="connsiteY68" fmla="*/ 7075 h 1458111"/>
              <a:gd name="connsiteX69" fmla="*/ 2393680 w 2800371"/>
              <a:gd name="connsiteY69" fmla="*/ 14136 h 1458111"/>
              <a:gd name="connsiteX70" fmla="*/ 2404272 w 2800371"/>
              <a:gd name="connsiteY70" fmla="*/ 77685 h 1458111"/>
              <a:gd name="connsiteX71" fmla="*/ 2464290 w 2800371"/>
              <a:gd name="connsiteY71" fmla="*/ 296576 h 1458111"/>
              <a:gd name="connsiteX72" fmla="*/ 2489004 w 2800371"/>
              <a:gd name="connsiteY72" fmla="*/ 533119 h 1458111"/>
              <a:gd name="connsiteX73" fmla="*/ 2517248 w 2800371"/>
              <a:gd name="connsiteY73" fmla="*/ 593138 h 1458111"/>
              <a:gd name="connsiteX74" fmla="*/ 2559614 w 2800371"/>
              <a:gd name="connsiteY74" fmla="*/ 716706 h 1458111"/>
              <a:gd name="connsiteX75" fmla="*/ 2626693 w 2800371"/>
              <a:gd name="connsiteY75" fmla="*/ 836743 h 1458111"/>
              <a:gd name="connsiteX76" fmla="*/ 2686712 w 2800371"/>
              <a:gd name="connsiteY76" fmla="*/ 967371 h 1458111"/>
              <a:gd name="connsiteX77" fmla="*/ 2697303 w 2800371"/>
              <a:gd name="connsiteY77" fmla="*/ 977963 h 1458111"/>
              <a:gd name="connsiteX78" fmla="*/ 2704364 w 2800371"/>
              <a:gd name="connsiteY78" fmla="*/ 988554 h 1458111"/>
              <a:gd name="connsiteX79" fmla="*/ 2729078 w 2800371"/>
              <a:gd name="connsiteY79" fmla="*/ 1002676 h 1458111"/>
              <a:gd name="connsiteX80" fmla="*/ 2743200 w 2800371"/>
              <a:gd name="connsiteY80" fmla="*/ 1016798 h 1458111"/>
              <a:gd name="connsiteX81" fmla="*/ 2789096 w 2800371"/>
              <a:gd name="connsiteY81" fmla="*/ 1027390 h 1458111"/>
              <a:gd name="connsiteX82" fmla="*/ 2792627 w 2800371"/>
              <a:gd name="connsiteY82" fmla="*/ 1327482 h 1458111"/>
              <a:gd name="connsiteX83" fmla="*/ 2760852 w 2800371"/>
              <a:gd name="connsiteY83" fmla="*/ 1454580 h 1458111"/>
              <a:gd name="connsiteX84" fmla="*/ 2068874 w 2800371"/>
              <a:gd name="connsiteY84" fmla="*/ 1458111 h 1458111"/>
              <a:gd name="connsiteX85" fmla="*/ 571941 w 2800371"/>
              <a:gd name="connsiteY85" fmla="*/ 1454581 h 1458111"/>
              <a:gd name="connsiteX86" fmla="*/ 289501 w 2800371"/>
              <a:gd name="connsiteY86" fmla="*/ 1458111 h 1458111"/>
              <a:gd name="connsiteX87" fmla="*/ 151811 w 2800371"/>
              <a:gd name="connsiteY87" fmla="*/ 1454580 h 1458111"/>
              <a:gd name="connsiteX88" fmla="*/ 130628 w 2800371"/>
              <a:gd name="connsiteY88" fmla="*/ 1454580 h 1458111"/>
              <a:gd name="connsiteX89" fmla="*/ 95323 w 2800371"/>
              <a:gd name="connsiteY89" fmla="*/ 1454580 h 1458111"/>
              <a:gd name="connsiteX90" fmla="*/ 45896 w 2800371"/>
              <a:gd name="connsiteY90" fmla="*/ 1405153 h 1458111"/>
              <a:gd name="connsiteX91" fmla="*/ 31774 w 2800371"/>
              <a:gd name="connsiteY91" fmla="*/ 1408684 h 1458111"/>
              <a:gd name="connsiteX92" fmla="*/ 10591 w 2800371"/>
              <a:gd name="connsiteY92" fmla="*/ 1415745 h 1458111"/>
              <a:gd name="connsiteX93" fmla="*/ 3530 w 2800371"/>
              <a:gd name="connsiteY93" fmla="*/ 1433397 h 1458111"/>
              <a:gd name="connsiteX94" fmla="*/ 0 w 2800371"/>
              <a:gd name="connsiteY94" fmla="*/ 1454580 h 1458111"/>
              <a:gd name="connsiteX95" fmla="*/ 7061 w 2800371"/>
              <a:gd name="connsiteY95" fmla="*/ 1359257 h 1458111"/>
              <a:gd name="connsiteX96" fmla="*/ 7061 w 2800371"/>
              <a:gd name="connsiteY96" fmla="*/ 1331013 h 1458111"/>
              <a:gd name="connsiteX0" fmla="*/ 7061 w 2800371"/>
              <a:gd name="connsiteY0" fmla="*/ 1331013 h 1458111"/>
              <a:gd name="connsiteX1" fmla="*/ 7061 w 2800371"/>
              <a:gd name="connsiteY1" fmla="*/ 1331013 h 1458111"/>
              <a:gd name="connsiteX2" fmla="*/ 52957 w 2800371"/>
              <a:gd name="connsiteY2" fmla="*/ 1309830 h 1458111"/>
              <a:gd name="connsiteX3" fmla="*/ 67079 w 2800371"/>
              <a:gd name="connsiteY3" fmla="*/ 1306299 h 1458111"/>
              <a:gd name="connsiteX4" fmla="*/ 102384 w 2800371"/>
              <a:gd name="connsiteY4" fmla="*/ 1320421 h 1458111"/>
              <a:gd name="connsiteX5" fmla="*/ 123567 w 2800371"/>
              <a:gd name="connsiteY5" fmla="*/ 1334543 h 1458111"/>
              <a:gd name="connsiteX6" fmla="*/ 165933 w 2800371"/>
              <a:gd name="connsiteY6" fmla="*/ 1331013 h 1458111"/>
              <a:gd name="connsiteX7" fmla="*/ 194177 w 2800371"/>
              <a:gd name="connsiteY7" fmla="*/ 1316891 h 1458111"/>
              <a:gd name="connsiteX8" fmla="*/ 208299 w 2800371"/>
              <a:gd name="connsiteY8" fmla="*/ 1313360 h 1458111"/>
              <a:gd name="connsiteX9" fmla="*/ 240074 w 2800371"/>
              <a:gd name="connsiteY9" fmla="*/ 1306299 h 1458111"/>
              <a:gd name="connsiteX10" fmla="*/ 275379 w 2800371"/>
              <a:gd name="connsiteY10" fmla="*/ 1309830 h 1458111"/>
              <a:gd name="connsiteX11" fmla="*/ 293031 w 2800371"/>
              <a:gd name="connsiteY11" fmla="*/ 1316891 h 1458111"/>
              <a:gd name="connsiteX12" fmla="*/ 310684 w 2800371"/>
              <a:gd name="connsiteY12" fmla="*/ 1309830 h 1458111"/>
              <a:gd name="connsiteX13" fmla="*/ 353050 w 2800371"/>
              <a:gd name="connsiteY13" fmla="*/ 1302769 h 1458111"/>
              <a:gd name="connsiteX14" fmla="*/ 427190 w 2800371"/>
              <a:gd name="connsiteY14" fmla="*/ 1313360 h 1458111"/>
              <a:gd name="connsiteX15" fmla="*/ 451904 w 2800371"/>
              <a:gd name="connsiteY15" fmla="*/ 1320421 h 1458111"/>
              <a:gd name="connsiteX16" fmla="*/ 554289 w 2800371"/>
              <a:gd name="connsiteY16" fmla="*/ 1309830 h 1458111"/>
              <a:gd name="connsiteX17" fmla="*/ 586063 w 2800371"/>
              <a:gd name="connsiteY17" fmla="*/ 1285116 h 1458111"/>
              <a:gd name="connsiteX18" fmla="*/ 617838 w 2800371"/>
              <a:gd name="connsiteY18" fmla="*/ 1260403 h 1458111"/>
              <a:gd name="connsiteX19" fmla="*/ 631960 w 2800371"/>
              <a:gd name="connsiteY19" fmla="*/ 1235689 h 1458111"/>
              <a:gd name="connsiteX20" fmla="*/ 649612 w 2800371"/>
              <a:gd name="connsiteY20" fmla="*/ 1214506 h 1458111"/>
              <a:gd name="connsiteX21" fmla="*/ 670795 w 2800371"/>
              <a:gd name="connsiteY21" fmla="*/ 1207445 h 1458111"/>
              <a:gd name="connsiteX22" fmla="*/ 720222 w 2800371"/>
              <a:gd name="connsiteY22" fmla="*/ 1218037 h 1458111"/>
              <a:gd name="connsiteX23" fmla="*/ 741405 w 2800371"/>
              <a:gd name="connsiteY23" fmla="*/ 1242750 h 1458111"/>
              <a:gd name="connsiteX24" fmla="*/ 751997 w 2800371"/>
              <a:gd name="connsiteY24" fmla="*/ 1249811 h 1458111"/>
              <a:gd name="connsiteX25" fmla="*/ 882625 w 2800371"/>
              <a:gd name="connsiteY25" fmla="*/ 1260403 h 1458111"/>
              <a:gd name="connsiteX26" fmla="*/ 914400 w 2800371"/>
              <a:gd name="connsiteY26" fmla="*/ 1295708 h 1458111"/>
              <a:gd name="connsiteX27" fmla="*/ 935583 w 2800371"/>
              <a:gd name="connsiteY27" fmla="*/ 1306299 h 1458111"/>
              <a:gd name="connsiteX28" fmla="*/ 963827 w 2800371"/>
              <a:gd name="connsiteY28" fmla="*/ 1313360 h 1458111"/>
              <a:gd name="connsiteX29" fmla="*/ 1016784 w 2800371"/>
              <a:gd name="connsiteY29" fmla="*/ 1239220 h 1458111"/>
              <a:gd name="connsiteX30" fmla="*/ 1073272 w 2800371"/>
              <a:gd name="connsiteY30" fmla="*/ 1182732 h 1458111"/>
              <a:gd name="connsiteX31" fmla="*/ 1105047 w 2800371"/>
              <a:gd name="connsiteY31" fmla="*/ 1172140 h 1458111"/>
              <a:gd name="connsiteX32" fmla="*/ 1154474 w 2800371"/>
              <a:gd name="connsiteY32" fmla="*/ 1175671 h 1458111"/>
              <a:gd name="connsiteX33" fmla="*/ 1179187 w 2800371"/>
              <a:gd name="connsiteY33" fmla="*/ 1196854 h 1458111"/>
              <a:gd name="connsiteX34" fmla="*/ 1193309 w 2800371"/>
              <a:gd name="connsiteY34" fmla="*/ 1207445 h 1458111"/>
              <a:gd name="connsiteX35" fmla="*/ 1218023 w 2800371"/>
              <a:gd name="connsiteY35" fmla="*/ 1225098 h 1458111"/>
              <a:gd name="connsiteX36" fmla="*/ 1228614 w 2800371"/>
              <a:gd name="connsiteY36" fmla="*/ 1242750 h 1458111"/>
              <a:gd name="connsiteX37" fmla="*/ 1232145 w 2800371"/>
              <a:gd name="connsiteY37" fmla="*/ 1253342 h 1458111"/>
              <a:gd name="connsiteX38" fmla="*/ 1253328 w 2800371"/>
              <a:gd name="connsiteY38" fmla="*/ 1274525 h 1458111"/>
              <a:gd name="connsiteX39" fmla="*/ 1299224 w 2800371"/>
              <a:gd name="connsiteY39" fmla="*/ 1263933 h 1458111"/>
              <a:gd name="connsiteX40" fmla="*/ 1313346 w 2800371"/>
              <a:gd name="connsiteY40" fmla="*/ 1239220 h 1458111"/>
              <a:gd name="connsiteX41" fmla="*/ 1327468 w 2800371"/>
              <a:gd name="connsiteY41" fmla="*/ 1218037 h 1458111"/>
              <a:gd name="connsiteX42" fmla="*/ 1338060 w 2800371"/>
              <a:gd name="connsiteY42" fmla="*/ 1200384 h 1458111"/>
              <a:gd name="connsiteX43" fmla="*/ 1348651 w 2800371"/>
              <a:gd name="connsiteY43" fmla="*/ 1165079 h 1458111"/>
              <a:gd name="connsiteX44" fmla="*/ 1355713 w 2800371"/>
              <a:gd name="connsiteY44" fmla="*/ 1150957 h 1458111"/>
              <a:gd name="connsiteX45" fmla="*/ 1398079 w 2800371"/>
              <a:gd name="connsiteY45" fmla="*/ 1052103 h 1458111"/>
              <a:gd name="connsiteX46" fmla="*/ 1419262 w 2800371"/>
              <a:gd name="connsiteY46" fmla="*/ 1030920 h 1458111"/>
              <a:gd name="connsiteX47" fmla="*/ 1443975 w 2800371"/>
              <a:gd name="connsiteY47" fmla="*/ 935597 h 1458111"/>
              <a:gd name="connsiteX48" fmla="*/ 1454567 w 2800371"/>
              <a:gd name="connsiteY48" fmla="*/ 907353 h 1458111"/>
              <a:gd name="connsiteX49" fmla="*/ 1461628 w 2800371"/>
              <a:gd name="connsiteY49" fmla="*/ 886170 h 1458111"/>
              <a:gd name="connsiteX50" fmla="*/ 1475750 w 2800371"/>
              <a:gd name="connsiteY50" fmla="*/ 850865 h 1458111"/>
              <a:gd name="connsiteX51" fmla="*/ 1500463 w 2800371"/>
              <a:gd name="connsiteY51" fmla="*/ 801438 h 1458111"/>
              <a:gd name="connsiteX52" fmla="*/ 1571073 w 2800371"/>
              <a:gd name="connsiteY52" fmla="*/ 610791 h 1458111"/>
              <a:gd name="connsiteX53" fmla="*/ 1613439 w 2800371"/>
              <a:gd name="connsiteY53" fmla="*/ 300106 h 1458111"/>
              <a:gd name="connsiteX54" fmla="*/ 1627561 w 2800371"/>
              <a:gd name="connsiteY54" fmla="*/ 225966 h 1458111"/>
              <a:gd name="connsiteX55" fmla="*/ 1631092 w 2800371"/>
              <a:gd name="connsiteY55" fmla="*/ 151825 h 1458111"/>
              <a:gd name="connsiteX56" fmla="*/ 1666397 w 2800371"/>
              <a:gd name="connsiteY56" fmla="*/ 84746 h 1458111"/>
              <a:gd name="connsiteX57" fmla="*/ 1673458 w 2800371"/>
              <a:gd name="connsiteY57" fmla="*/ 63563 h 1458111"/>
              <a:gd name="connsiteX58" fmla="*/ 1676988 w 2800371"/>
              <a:gd name="connsiteY58" fmla="*/ 52971 h 1458111"/>
              <a:gd name="connsiteX59" fmla="*/ 1691110 w 2800371"/>
              <a:gd name="connsiteY59" fmla="*/ 24727 h 1458111"/>
              <a:gd name="connsiteX60" fmla="*/ 1698171 w 2800371"/>
              <a:gd name="connsiteY60" fmla="*/ 14136 h 1458111"/>
              <a:gd name="connsiteX61" fmla="*/ 1729946 w 2800371"/>
              <a:gd name="connsiteY61" fmla="*/ 17666 h 1458111"/>
              <a:gd name="connsiteX62" fmla="*/ 1765251 w 2800371"/>
              <a:gd name="connsiteY62" fmla="*/ 24727 h 1458111"/>
              <a:gd name="connsiteX63" fmla="*/ 1821739 w 2800371"/>
              <a:gd name="connsiteY63" fmla="*/ 28258 h 1458111"/>
              <a:gd name="connsiteX64" fmla="*/ 1864105 w 2800371"/>
              <a:gd name="connsiteY64" fmla="*/ 24727 h 1458111"/>
              <a:gd name="connsiteX65" fmla="*/ 1874696 w 2800371"/>
              <a:gd name="connsiteY65" fmla="*/ 21197 h 1458111"/>
              <a:gd name="connsiteX66" fmla="*/ 1966489 w 2800371"/>
              <a:gd name="connsiteY66" fmla="*/ 17666 h 1458111"/>
              <a:gd name="connsiteX67" fmla="*/ 2308948 w 2800371"/>
              <a:gd name="connsiteY67" fmla="*/ 7075 h 1458111"/>
              <a:gd name="connsiteX68" fmla="*/ 2372497 w 2800371"/>
              <a:gd name="connsiteY68" fmla="*/ 7075 h 1458111"/>
              <a:gd name="connsiteX69" fmla="*/ 2393680 w 2800371"/>
              <a:gd name="connsiteY69" fmla="*/ 14136 h 1458111"/>
              <a:gd name="connsiteX70" fmla="*/ 2404272 w 2800371"/>
              <a:gd name="connsiteY70" fmla="*/ 77685 h 1458111"/>
              <a:gd name="connsiteX71" fmla="*/ 2464290 w 2800371"/>
              <a:gd name="connsiteY71" fmla="*/ 296576 h 1458111"/>
              <a:gd name="connsiteX72" fmla="*/ 2489004 w 2800371"/>
              <a:gd name="connsiteY72" fmla="*/ 533119 h 1458111"/>
              <a:gd name="connsiteX73" fmla="*/ 2517248 w 2800371"/>
              <a:gd name="connsiteY73" fmla="*/ 593138 h 1458111"/>
              <a:gd name="connsiteX74" fmla="*/ 2559614 w 2800371"/>
              <a:gd name="connsiteY74" fmla="*/ 716706 h 1458111"/>
              <a:gd name="connsiteX75" fmla="*/ 2626693 w 2800371"/>
              <a:gd name="connsiteY75" fmla="*/ 836743 h 1458111"/>
              <a:gd name="connsiteX76" fmla="*/ 2686712 w 2800371"/>
              <a:gd name="connsiteY76" fmla="*/ 967371 h 1458111"/>
              <a:gd name="connsiteX77" fmla="*/ 2697303 w 2800371"/>
              <a:gd name="connsiteY77" fmla="*/ 977963 h 1458111"/>
              <a:gd name="connsiteX78" fmla="*/ 2704364 w 2800371"/>
              <a:gd name="connsiteY78" fmla="*/ 988554 h 1458111"/>
              <a:gd name="connsiteX79" fmla="*/ 2729078 w 2800371"/>
              <a:gd name="connsiteY79" fmla="*/ 1002676 h 1458111"/>
              <a:gd name="connsiteX80" fmla="*/ 2743200 w 2800371"/>
              <a:gd name="connsiteY80" fmla="*/ 1016798 h 1458111"/>
              <a:gd name="connsiteX81" fmla="*/ 2789096 w 2800371"/>
              <a:gd name="connsiteY81" fmla="*/ 1027390 h 1458111"/>
              <a:gd name="connsiteX82" fmla="*/ 2792627 w 2800371"/>
              <a:gd name="connsiteY82" fmla="*/ 1327482 h 1458111"/>
              <a:gd name="connsiteX83" fmla="*/ 2760852 w 2800371"/>
              <a:gd name="connsiteY83" fmla="*/ 1454580 h 1458111"/>
              <a:gd name="connsiteX84" fmla="*/ 2068874 w 2800371"/>
              <a:gd name="connsiteY84" fmla="*/ 1458111 h 1458111"/>
              <a:gd name="connsiteX85" fmla="*/ 571941 w 2800371"/>
              <a:gd name="connsiteY85" fmla="*/ 1454581 h 1458111"/>
              <a:gd name="connsiteX86" fmla="*/ 289501 w 2800371"/>
              <a:gd name="connsiteY86" fmla="*/ 1458111 h 1458111"/>
              <a:gd name="connsiteX87" fmla="*/ 151811 w 2800371"/>
              <a:gd name="connsiteY87" fmla="*/ 1454580 h 1458111"/>
              <a:gd name="connsiteX88" fmla="*/ 130628 w 2800371"/>
              <a:gd name="connsiteY88" fmla="*/ 1454580 h 1458111"/>
              <a:gd name="connsiteX89" fmla="*/ 95323 w 2800371"/>
              <a:gd name="connsiteY89" fmla="*/ 1454580 h 1458111"/>
              <a:gd name="connsiteX90" fmla="*/ 45896 w 2800371"/>
              <a:gd name="connsiteY90" fmla="*/ 1405153 h 1458111"/>
              <a:gd name="connsiteX91" fmla="*/ 35305 w 2800371"/>
              <a:gd name="connsiteY91" fmla="*/ 1454580 h 1458111"/>
              <a:gd name="connsiteX92" fmla="*/ 10591 w 2800371"/>
              <a:gd name="connsiteY92" fmla="*/ 1415745 h 1458111"/>
              <a:gd name="connsiteX93" fmla="*/ 3530 w 2800371"/>
              <a:gd name="connsiteY93" fmla="*/ 1433397 h 1458111"/>
              <a:gd name="connsiteX94" fmla="*/ 0 w 2800371"/>
              <a:gd name="connsiteY94" fmla="*/ 1454580 h 1458111"/>
              <a:gd name="connsiteX95" fmla="*/ 7061 w 2800371"/>
              <a:gd name="connsiteY95" fmla="*/ 1359257 h 1458111"/>
              <a:gd name="connsiteX96" fmla="*/ 7061 w 2800371"/>
              <a:gd name="connsiteY96" fmla="*/ 1331013 h 1458111"/>
              <a:gd name="connsiteX0" fmla="*/ 7061 w 2800371"/>
              <a:gd name="connsiteY0" fmla="*/ 1331013 h 1460544"/>
              <a:gd name="connsiteX1" fmla="*/ 7061 w 2800371"/>
              <a:gd name="connsiteY1" fmla="*/ 1331013 h 1460544"/>
              <a:gd name="connsiteX2" fmla="*/ 52957 w 2800371"/>
              <a:gd name="connsiteY2" fmla="*/ 1309830 h 1460544"/>
              <a:gd name="connsiteX3" fmla="*/ 67079 w 2800371"/>
              <a:gd name="connsiteY3" fmla="*/ 1306299 h 1460544"/>
              <a:gd name="connsiteX4" fmla="*/ 102384 w 2800371"/>
              <a:gd name="connsiteY4" fmla="*/ 1320421 h 1460544"/>
              <a:gd name="connsiteX5" fmla="*/ 123567 w 2800371"/>
              <a:gd name="connsiteY5" fmla="*/ 1334543 h 1460544"/>
              <a:gd name="connsiteX6" fmla="*/ 165933 w 2800371"/>
              <a:gd name="connsiteY6" fmla="*/ 1331013 h 1460544"/>
              <a:gd name="connsiteX7" fmla="*/ 194177 w 2800371"/>
              <a:gd name="connsiteY7" fmla="*/ 1316891 h 1460544"/>
              <a:gd name="connsiteX8" fmla="*/ 208299 w 2800371"/>
              <a:gd name="connsiteY8" fmla="*/ 1313360 h 1460544"/>
              <a:gd name="connsiteX9" fmla="*/ 240074 w 2800371"/>
              <a:gd name="connsiteY9" fmla="*/ 1306299 h 1460544"/>
              <a:gd name="connsiteX10" fmla="*/ 275379 w 2800371"/>
              <a:gd name="connsiteY10" fmla="*/ 1309830 h 1460544"/>
              <a:gd name="connsiteX11" fmla="*/ 293031 w 2800371"/>
              <a:gd name="connsiteY11" fmla="*/ 1316891 h 1460544"/>
              <a:gd name="connsiteX12" fmla="*/ 310684 w 2800371"/>
              <a:gd name="connsiteY12" fmla="*/ 1309830 h 1460544"/>
              <a:gd name="connsiteX13" fmla="*/ 353050 w 2800371"/>
              <a:gd name="connsiteY13" fmla="*/ 1302769 h 1460544"/>
              <a:gd name="connsiteX14" fmla="*/ 427190 w 2800371"/>
              <a:gd name="connsiteY14" fmla="*/ 1313360 h 1460544"/>
              <a:gd name="connsiteX15" fmla="*/ 451904 w 2800371"/>
              <a:gd name="connsiteY15" fmla="*/ 1320421 h 1460544"/>
              <a:gd name="connsiteX16" fmla="*/ 554289 w 2800371"/>
              <a:gd name="connsiteY16" fmla="*/ 1309830 h 1460544"/>
              <a:gd name="connsiteX17" fmla="*/ 586063 w 2800371"/>
              <a:gd name="connsiteY17" fmla="*/ 1285116 h 1460544"/>
              <a:gd name="connsiteX18" fmla="*/ 617838 w 2800371"/>
              <a:gd name="connsiteY18" fmla="*/ 1260403 h 1460544"/>
              <a:gd name="connsiteX19" fmla="*/ 631960 w 2800371"/>
              <a:gd name="connsiteY19" fmla="*/ 1235689 h 1460544"/>
              <a:gd name="connsiteX20" fmla="*/ 649612 w 2800371"/>
              <a:gd name="connsiteY20" fmla="*/ 1214506 h 1460544"/>
              <a:gd name="connsiteX21" fmla="*/ 670795 w 2800371"/>
              <a:gd name="connsiteY21" fmla="*/ 1207445 h 1460544"/>
              <a:gd name="connsiteX22" fmla="*/ 720222 w 2800371"/>
              <a:gd name="connsiteY22" fmla="*/ 1218037 h 1460544"/>
              <a:gd name="connsiteX23" fmla="*/ 741405 w 2800371"/>
              <a:gd name="connsiteY23" fmla="*/ 1242750 h 1460544"/>
              <a:gd name="connsiteX24" fmla="*/ 751997 w 2800371"/>
              <a:gd name="connsiteY24" fmla="*/ 1249811 h 1460544"/>
              <a:gd name="connsiteX25" fmla="*/ 882625 w 2800371"/>
              <a:gd name="connsiteY25" fmla="*/ 1260403 h 1460544"/>
              <a:gd name="connsiteX26" fmla="*/ 914400 w 2800371"/>
              <a:gd name="connsiteY26" fmla="*/ 1295708 h 1460544"/>
              <a:gd name="connsiteX27" fmla="*/ 935583 w 2800371"/>
              <a:gd name="connsiteY27" fmla="*/ 1306299 h 1460544"/>
              <a:gd name="connsiteX28" fmla="*/ 963827 w 2800371"/>
              <a:gd name="connsiteY28" fmla="*/ 1313360 h 1460544"/>
              <a:gd name="connsiteX29" fmla="*/ 1016784 w 2800371"/>
              <a:gd name="connsiteY29" fmla="*/ 1239220 h 1460544"/>
              <a:gd name="connsiteX30" fmla="*/ 1073272 w 2800371"/>
              <a:gd name="connsiteY30" fmla="*/ 1182732 h 1460544"/>
              <a:gd name="connsiteX31" fmla="*/ 1105047 w 2800371"/>
              <a:gd name="connsiteY31" fmla="*/ 1172140 h 1460544"/>
              <a:gd name="connsiteX32" fmla="*/ 1154474 w 2800371"/>
              <a:gd name="connsiteY32" fmla="*/ 1175671 h 1460544"/>
              <a:gd name="connsiteX33" fmla="*/ 1179187 w 2800371"/>
              <a:gd name="connsiteY33" fmla="*/ 1196854 h 1460544"/>
              <a:gd name="connsiteX34" fmla="*/ 1193309 w 2800371"/>
              <a:gd name="connsiteY34" fmla="*/ 1207445 h 1460544"/>
              <a:gd name="connsiteX35" fmla="*/ 1218023 w 2800371"/>
              <a:gd name="connsiteY35" fmla="*/ 1225098 h 1460544"/>
              <a:gd name="connsiteX36" fmla="*/ 1228614 w 2800371"/>
              <a:gd name="connsiteY36" fmla="*/ 1242750 h 1460544"/>
              <a:gd name="connsiteX37" fmla="*/ 1232145 w 2800371"/>
              <a:gd name="connsiteY37" fmla="*/ 1253342 h 1460544"/>
              <a:gd name="connsiteX38" fmla="*/ 1253328 w 2800371"/>
              <a:gd name="connsiteY38" fmla="*/ 1274525 h 1460544"/>
              <a:gd name="connsiteX39" fmla="*/ 1299224 w 2800371"/>
              <a:gd name="connsiteY39" fmla="*/ 1263933 h 1460544"/>
              <a:gd name="connsiteX40" fmla="*/ 1313346 w 2800371"/>
              <a:gd name="connsiteY40" fmla="*/ 1239220 h 1460544"/>
              <a:gd name="connsiteX41" fmla="*/ 1327468 w 2800371"/>
              <a:gd name="connsiteY41" fmla="*/ 1218037 h 1460544"/>
              <a:gd name="connsiteX42" fmla="*/ 1338060 w 2800371"/>
              <a:gd name="connsiteY42" fmla="*/ 1200384 h 1460544"/>
              <a:gd name="connsiteX43" fmla="*/ 1348651 w 2800371"/>
              <a:gd name="connsiteY43" fmla="*/ 1165079 h 1460544"/>
              <a:gd name="connsiteX44" fmla="*/ 1355713 w 2800371"/>
              <a:gd name="connsiteY44" fmla="*/ 1150957 h 1460544"/>
              <a:gd name="connsiteX45" fmla="*/ 1398079 w 2800371"/>
              <a:gd name="connsiteY45" fmla="*/ 1052103 h 1460544"/>
              <a:gd name="connsiteX46" fmla="*/ 1419262 w 2800371"/>
              <a:gd name="connsiteY46" fmla="*/ 1030920 h 1460544"/>
              <a:gd name="connsiteX47" fmla="*/ 1443975 w 2800371"/>
              <a:gd name="connsiteY47" fmla="*/ 935597 h 1460544"/>
              <a:gd name="connsiteX48" fmla="*/ 1454567 w 2800371"/>
              <a:gd name="connsiteY48" fmla="*/ 907353 h 1460544"/>
              <a:gd name="connsiteX49" fmla="*/ 1461628 w 2800371"/>
              <a:gd name="connsiteY49" fmla="*/ 886170 h 1460544"/>
              <a:gd name="connsiteX50" fmla="*/ 1475750 w 2800371"/>
              <a:gd name="connsiteY50" fmla="*/ 850865 h 1460544"/>
              <a:gd name="connsiteX51" fmla="*/ 1500463 w 2800371"/>
              <a:gd name="connsiteY51" fmla="*/ 801438 h 1460544"/>
              <a:gd name="connsiteX52" fmla="*/ 1571073 w 2800371"/>
              <a:gd name="connsiteY52" fmla="*/ 610791 h 1460544"/>
              <a:gd name="connsiteX53" fmla="*/ 1613439 w 2800371"/>
              <a:gd name="connsiteY53" fmla="*/ 300106 h 1460544"/>
              <a:gd name="connsiteX54" fmla="*/ 1627561 w 2800371"/>
              <a:gd name="connsiteY54" fmla="*/ 225966 h 1460544"/>
              <a:gd name="connsiteX55" fmla="*/ 1631092 w 2800371"/>
              <a:gd name="connsiteY55" fmla="*/ 151825 h 1460544"/>
              <a:gd name="connsiteX56" fmla="*/ 1666397 w 2800371"/>
              <a:gd name="connsiteY56" fmla="*/ 84746 h 1460544"/>
              <a:gd name="connsiteX57" fmla="*/ 1673458 w 2800371"/>
              <a:gd name="connsiteY57" fmla="*/ 63563 h 1460544"/>
              <a:gd name="connsiteX58" fmla="*/ 1676988 w 2800371"/>
              <a:gd name="connsiteY58" fmla="*/ 52971 h 1460544"/>
              <a:gd name="connsiteX59" fmla="*/ 1691110 w 2800371"/>
              <a:gd name="connsiteY59" fmla="*/ 24727 h 1460544"/>
              <a:gd name="connsiteX60" fmla="*/ 1698171 w 2800371"/>
              <a:gd name="connsiteY60" fmla="*/ 14136 h 1460544"/>
              <a:gd name="connsiteX61" fmla="*/ 1729946 w 2800371"/>
              <a:gd name="connsiteY61" fmla="*/ 17666 h 1460544"/>
              <a:gd name="connsiteX62" fmla="*/ 1765251 w 2800371"/>
              <a:gd name="connsiteY62" fmla="*/ 24727 h 1460544"/>
              <a:gd name="connsiteX63" fmla="*/ 1821739 w 2800371"/>
              <a:gd name="connsiteY63" fmla="*/ 28258 h 1460544"/>
              <a:gd name="connsiteX64" fmla="*/ 1864105 w 2800371"/>
              <a:gd name="connsiteY64" fmla="*/ 24727 h 1460544"/>
              <a:gd name="connsiteX65" fmla="*/ 1874696 w 2800371"/>
              <a:gd name="connsiteY65" fmla="*/ 21197 h 1460544"/>
              <a:gd name="connsiteX66" fmla="*/ 1966489 w 2800371"/>
              <a:gd name="connsiteY66" fmla="*/ 17666 h 1460544"/>
              <a:gd name="connsiteX67" fmla="*/ 2308948 w 2800371"/>
              <a:gd name="connsiteY67" fmla="*/ 7075 h 1460544"/>
              <a:gd name="connsiteX68" fmla="*/ 2372497 w 2800371"/>
              <a:gd name="connsiteY68" fmla="*/ 7075 h 1460544"/>
              <a:gd name="connsiteX69" fmla="*/ 2393680 w 2800371"/>
              <a:gd name="connsiteY69" fmla="*/ 14136 h 1460544"/>
              <a:gd name="connsiteX70" fmla="*/ 2404272 w 2800371"/>
              <a:gd name="connsiteY70" fmla="*/ 77685 h 1460544"/>
              <a:gd name="connsiteX71" fmla="*/ 2464290 w 2800371"/>
              <a:gd name="connsiteY71" fmla="*/ 296576 h 1460544"/>
              <a:gd name="connsiteX72" fmla="*/ 2489004 w 2800371"/>
              <a:gd name="connsiteY72" fmla="*/ 533119 h 1460544"/>
              <a:gd name="connsiteX73" fmla="*/ 2517248 w 2800371"/>
              <a:gd name="connsiteY73" fmla="*/ 593138 h 1460544"/>
              <a:gd name="connsiteX74" fmla="*/ 2559614 w 2800371"/>
              <a:gd name="connsiteY74" fmla="*/ 716706 h 1460544"/>
              <a:gd name="connsiteX75" fmla="*/ 2626693 w 2800371"/>
              <a:gd name="connsiteY75" fmla="*/ 836743 h 1460544"/>
              <a:gd name="connsiteX76" fmla="*/ 2686712 w 2800371"/>
              <a:gd name="connsiteY76" fmla="*/ 967371 h 1460544"/>
              <a:gd name="connsiteX77" fmla="*/ 2697303 w 2800371"/>
              <a:gd name="connsiteY77" fmla="*/ 977963 h 1460544"/>
              <a:gd name="connsiteX78" fmla="*/ 2704364 w 2800371"/>
              <a:gd name="connsiteY78" fmla="*/ 988554 h 1460544"/>
              <a:gd name="connsiteX79" fmla="*/ 2729078 w 2800371"/>
              <a:gd name="connsiteY79" fmla="*/ 1002676 h 1460544"/>
              <a:gd name="connsiteX80" fmla="*/ 2743200 w 2800371"/>
              <a:gd name="connsiteY80" fmla="*/ 1016798 h 1460544"/>
              <a:gd name="connsiteX81" fmla="*/ 2789096 w 2800371"/>
              <a:gd name="connsiteY81" fmla="*/ 1027390 h 1460544"/>
              <a:gd name="connsiteX82" fmla="*/ 2792627 w 2800371"/>
              <a:gd name="connsiteY82" fmla="*/ 1327482 h 1460544"/>
              <a:gd name="connsiteX83" fmla="*/ 2760852 w 2800371"/>
              <a:gd name="connsiteY83" fmla="*/ 1454580 h 1460544"/>
              <a:gd name="connsiteX84" fmla="*/ 2068874 w 2800371"/>
              <a:gd name="connsiteY84" fmla="*/ 1458111 h 1460544"/>
              <a:gd name="connsiteX85" fmla="*/ 571941 w 2800371"/>
              <a:gd name="connsiteY85" fmla="*/ 1454581 h 1460544"/>
              <a:gd name="connsiteX86" fmla="*/ 289501 w 2800371"/>
              <a:gd name="connsiteY86" fmla="*/ 1458111 h 1460544"/>
              <a:gd name="connsiteX87" fmla="*/ 151811 w 2800371"/>
              <a:gd name="connsiteY87" fmla="*/ 1454580 h 1460544"/>
              <a:gd name="connsiteX88" fmla="*/ 130628 w 2800371"/>
              <a:gd name="connsiteY88" fmla="*/ 1454580 h 1460544"/>
              <a:gd name="connsiteX89" fmla="*/ 95323 w 2800371"/>
              <a:gd name="connsiteY89" fmla="*/ 1454580 h 1460544"/>
              <a:gd name="connsiteX90" fmla="*/ 70609 w 2800371"/>
              <a:gd name="connsiteY90" fmla="*/ 1454580 h 1460544"/>
              <a:gd name="connsiteX91" fmla="*/ 35305 w 2800371"/>
              <a:gd name="connsiteY91" fmla="*/ 1454580 h 1460544"/>
              <a:gd name="connsiteX92" fmla="*/ 10591 w 2800371"/>
              <a:gd name="connsiteY92" fmla="*/ 1415745 h 1460544"/>
              <a:gd name="connsiteX93" fmla="*/ 3530 w 2800371"/>
              <a:gd name="connsiteY93" fmla="*/ 1433397 h 1460544"/>
              <a:gd name="connsiteX94" fmla="*/ 0 w 2800371"/>
              <a:gd name="connsiteY94" fmla="*/ 1454580 h 1460544"/>
              <a:gd name="connsiteX95" fmla="*/ 7061 w 2800371"/>
              <a:gd name="connsiteY95" fmla="*/ 1359257 h 1460544"/>
              <a:gd name="connsiteX96" fmla="*/ 7061 w 2800371"/>
              <a:gd name="connsiteY96" fmla="*/ 1331013 h 1460544"/>
              <a:gd name="connsiteX0" fmla="*/ 7061 w 2800371"/>
              <a:gd name="connsiteY0" fmla="*/ 1331013 h 1460544"/>
              <a:gd name="connsiteX1" fmla="*/ 7061 w 2800371"/>
              <a:gd name="connsiteY1" fmla="*/ 1331013 h 1460544"/>
              <a:gd name="connsiteX2" fmla="*/ 52957 w 2800371"/>
              <a:gd name="connsiteY2" fmla="*/ 1309830 h 1460544"/>
              <a:gd name="connsiteX3" fmla="*/ 67079 w 2800371"/>
              <a:gd name="connsiteY3" fmla="*/ 1306299 h 1460544"/>
              <a:gd name="connsiteX4" fmla="*/ 102384 w 2800371"/>
              <a:gd name="connsiteY4" fmla="*/ 1320421 h 1460544"/>
              <a:gd name="connsiteX5" fmla="*/ 123567 w 2800371"/>
              <a:gd name="connsiteY5" fmla="*/ 1334543 h 1460544"/>
              <a:gd name="connsiteX6" fmla="*/ 165933 w 2800371"/>
              <a:gd name="connsiteY6" fmla="*/ 1331013 h 1460544"/>
              <a:gd name="connsiteX7" fmla="*/ 194177 w 2800371"/>
              <a:gd name="connsiteY7" fmla="*/ 1316891 h 1460544"/>
              <a:gd name="connsiteX8" fmla="*/ 208299 w 2800371"/>
              <a:gd name="connsiteY8" fmla="*/ 1313360 h 1460544"/>
              <a:gd name="connsiteX9" fmla="*/ 240074 w 2800371"/>
              <a:gd name="connsiteY9" fmla="*/ 1306299 h 1460544"/>
              <a:gd name="connsiteX10" fmla="*/ 275379 w 2800371"/>
              <a:gd name="connsiteY10" fmla="*/ 1309830 h 1460544"/>
              <a:gd name="connsiteX11" fmla="*/ 293031 w 2800371"/>
              <a:gd name="connsiteY11" fmla="*/ 1316891 h 1460544"/>
              <a:gd name="connsiteX12" fmla="*/ 310684 w 2800371"/>
              <a:gd name="connsiteY12" fmla="*/ 1309830 h 1460544"/>
              <a:gd name="connsiteX13" fmla="*/ 353050 w 2800371"/>
              <a:gd name="connsiteY13" fmla="*/ 1302769 h 1460544"/>
              <a:gd name="connsiteX14" fmla="*/ 427190 w 2800371"/>
              <a:gd name="connsiteY14" fmla="*/ 1313360 h 1460544"/>
              <a:gd name="connsiteX15" fmla="*/ 451904 w 2800371"/>
              <a:gd name="connsiteY15" fmla="*/ 1320421 h 1460544"/>
              <a:gd name="connsiteX16" fmla="*/ 554289 w 2800371"/>
              <a:gd name="connsiteY16" fmla="*/ 1309830 h 1460544"/>
              <a:gd name="connsiteX17" fmla="*/ 586063 w 2800371"/>
              <a:gd name="connsiteY17" fmla="*/ 1285116 h 1460544"/>
              <a:gd name="connsiteX18" fmla="*/ 617838 w 2800371"/>
              <a:gd name="connsiteY18" fmla="*/ 1260403 h 1460544"/>
              <a:gd name="connsiteX19" fmla="*/ 631960 w 2800371"/>
              <a:gd name="connsiteY19" fmla="*/ 1235689 h 1460544"/>
              <a:gd name="connsiteX20" fmla="*/ 649612 w 2800371"/>
              <a:gd name="connsiteY20" fmla="*/ 1214506 h 1460544"/>
              <a:gd name="connsiteX21" fmla="*/ 670795 w 2800371"/>
              <a:gd name="connsiteY21" fmla="*/ 1207445 h 1460544"/>
              <a:gd name="connsiteX22" fmla="*/ 720222 w 2800371"/>
              <a:gd name="connsiteY22" fmla="*/ 1218037 h 1460544"/>
              <a:gd name="connsiteX23" fmla="*/ 741405 w 2800371"/>
              <a:gd name="connsiteY23" fmla="*/ 1242750 h 1460544"/>
              <a:gd name="connsiteX24" fmla="*/ 751997 w 2800371"/>
              <a:gd name="connsiteY24" fmla="*/ 1249811 h 1460544"/>
              <a:gd name="connsiteX25" fmla="*/ 882625 w 2800371"/>
              <a:gd name="connsiteY25" fmla="*/ 1260403 h 1460544"/>
              <a:gd name="connsiteX26" fmla="*/ 914400 w 2800371"/>
              <a:gd name="connsiteY26" fmla="*/ 1295708 h 1460544"/>
              <a:gd name="connsiteX27" fmla="*/ 935583 w 2800371"/>
              <a:gd name="connsiteY27" fmla="*/ 1306299 h 1460544"/>
              <a:gd name="connsiteX28" fmla="*/ 963827 w 2800371"/>
              <a:gd name="connsiteY28" fmla="*/ 1313360 h 1460544"/>
              <a:gd name="connsiteX29" fmla="*/ 1016784 w 2800371"/>
              <a:gd name="connsiteY29" fmla="*/ 1239220 h 1460544"/>
              <a:gd name="connsiteX30" fmla="*/ 1073272 w 2800371"/>
              <a:gd name="connsiteY30" fmla="*/ 1182732 h 1460544"/>
              <a:gd name="connsiteX31" fmla="*/ 1105047 w 2800371"/>
              <a:gd name="connsiteY31" fmla="*/ 1172140 h 1460544"/>
              <a:gd name="connsiteX32" fmla="*/ 1154474 w 2800371"/>
              <a:gd name="connsiteY32" fmla="*/ 1175671 h 1460544"/>
              <a:gd name="connsiteX33" fmla="*/ 1179187 w 2800371"/>
              <a:gd name="connsiteY33" fmla="*/ 1196854 h 1460544"/>
              <a:gd name="connsiteX34" fmla="*/ 1193309 w 2800371"/>
              <a:gd name="connsiteY34" fmla="*/ 1207445 h 1460544"/>
              <a:gd name="connsiteX35" fmla="*/ 1218023 w 2800371"/>
              <a:gd name="connsiteY35" fmla="*/ 1225098 h 1460544"/>
              <a:gd name="connsiteX36" fmla="*/ 1228614 w 2800371"/>
              <a:gd name="connsiteY36" fmla="*/ 1242750 h 1460544"/>
              <a:gd name="connsiteX37" fmla="*/ 1232145 w 2800371"/>
              <a:gd name="connsiteY37" fmla="*/ 1253342 h 1460544"/>
              <a:gd name="connsiteX38" fmla="*/ 1253328 w 2800371"/>
              <a:gd name="connsiteY38" fmla="*/ 1274525 h 1460544"/>
              <a:gd name="connsiteX39" fmla="*/ 1299224 w 2800371"/>
              <a:gd name="connsiteY39" fmla="*/ 1263933 h 1460544"/>
              <a:gd name="connsiteX40" fmla="*/ 1313346 w 2800371"/>
              <a:gd name="connsiteY40" fmla="*/ 1239220 h 1460544"/>
              <a:gd name="connsiteX41" fmla="*/ 1327468 w 2800371"/>
              <a:gd name="connsiteY41" fmla="*/ 1218037 h 1460544"/>
              <a:gd name="connsiteX42" fmla="*/ 1338060 w 2800371"/>
              <a:gd name="connsiteY42" fmla="*/ 1200384 h 1460544"/>
              <a:gd name="connsiteX43" fmla="*/ 1348651 w 2800371"/>
              <a:gd name="connsiteY43" fmla="*/ 1165079 h 1460544"/>
              <a:gd name="connsiteX44" fmla="*/ 1355713 w 2800371"/>
              <a:gd name="connsiteY44" fmla="*/ 1150957 h 1460544"/>
              <a:gd name="connsiteX45" fmla="*/ 1398079 w 2800371"/>
              <a:gd name="connsiteY45" fmla="*/ 1052103 h 1460544"/>
              <a:gd name="connsiteX46" fmla="*/ 1419262 w 2800371"/>
              <a:gd name="connsiteY46" fmla="*/ 1030920 h 1460544"/>
              <a:gd name="connsiteX47" fmla="*/ 1443975 w 2800371"/>
              <a:gd name="connsiteY47" fmla="*/ 935597 h 1460544"/>
              <a:gd name="connsiteX48" fmla="*/ 1454567 w 2800371"/>
              <a:gd name="connsiteY48" fmla="*/ 907353 h 1460544"/>
              <a:gd name="connsiteX49" fmla="*/ 1461628 w 2800371"/>
              <a:gd name="connsiteY49" fmla="*/ 886170 h 1460544"/>
              <a:gd name="connsiteX50" fmla="*/ 1475750 w 2800371"/>
              <a:gd name="connsiteY50" fmla="*/ 850865 h 1460544"/>
              <a:gd name="connsiteX51" fmla="*/ 1500463 w 2800371"/>
              <a:gd name="connsiteY51" fmla="*/ 801438 h 1460544"/>
              <a:gd name="connsiteX52" fmla="*/ 1571073 w 2800371"/>
              <a:gd name="connsiteY52" fmla="*/ 610791 h 1460544"/>
              <a:gd name="connsiteX53" fmla="*/ 1613439 w 2800371"/>
              <a:gd name="connsiteY53" fmla="*/ 300106 h 1460544"/>
              <a:gd name="connsiteX54" fmla="*/ 1627561 w 2800371"/>
              <a:gd name="connsiteY54" fmla="*/ 225966 h 1460544"/>
              <a:gd name="connsiteX55" fmla="*/ 1631092 w 2800371"/>
              <a:gd name="connsiteY55" fmla="*/ 151825 h 1460544"/>
              <a:gd name="connsiteX56" fmla="*/ 1666397 w 2800371"/>
              <a:gd name="connsiteY56" fmla="*/ 84746 h 1460544"/>
              <a:gd name="connsiteX57" fmla="*/ 1673458 w 2800371"/>
              <a:gd name="connsiteY57" fmla="*/ 63563 h 1460544"/>
              <a:gd name="connsiteX58" fmla="*/ 1676988 w 2800371"/>
              <a:gd name="connsiteY58" fmla="*/ 52971 h 1460544"/>
              <a:gd name="connsiteX59" fmla="*/ 1691110 w 2800371"/>
              <a:gd name="connsiteY59" fmla="*/ 24727 h 1460544"/>
              <a:gd name="connsiteX60" fmla="*/ 1698171 w 2800371"/>
              <a:gd name="connsiteY60" fmla="*/ 14136 h 1460544"/>
              <a:gd name="connsiteX61" fmla="*/ 1729946 w 2800371"/>
              <a:gd name="connsiteY61" fmla="*/ 17666 h 1460544"/>
              <a:gd name="connsiteX62" fmla="*/ 1765251 w 2800371"/>
              <a:gd name="connsiteY62" fmla="*/ 24727 h 1460544"/>
              <a:gd name="connsiteX63" fmla="*/ 1821739 w 2800371"/>
              <a:gd name="connsiteY63" fmla="*/ 28258 h 1460544"/>
              <a:gd name="connsiteX64" fmla="*/ 1864105 w 2800371"/>
              <a:gd name="connsiteY64" fmla="*/ 24727 h 1460544"/>
              <a:gd name="connsiteX65" fmla="*/ 1874696 w 2800371"/>
              <a:gd name="connsiteY65" fmla="*/ 21197 h 1460544"/>
              <a:gd name="connsiteX66" fmla="*/ 1966489 w 2800371"/>
              <a:gd name="connsiteY66" fmla="*/ 17666 h 1460544"/>
              <a:gd name="connsiteX67" fmla="*/ 2308948 w 2800371"/>
              <a:gd name="connsiteY67" fmla="*/ 7075 h 1460544"/>
              <a:gd name="connsiteX68" fmla="*/ 2372497 w 2800371"/>
              <a:gd name="connsiteY68" fmla="*/ 7075 h 1460544"/>
              <a:gd name="connsiteX69" fmla="*/ 2393680 w 2800371"/>
              <a:gd name="connsiteY69" fmla="*/ 14136 h 1460544"/>
              <a:gd name="connsiteX70" fmla="*/ 2404272 w 2800371"/>
              <a:gd name="connsiteY70" fmla="*/ 77685 h 1460544"/>
              <a:gd name="connsiteX71" fmla="*/ 2464290 w 2800371"/>
              <a:gd name="connsiteY71" fmla="*/ 296576 h 1460544"/>
              <a:gd name="connsiteX72" fmla="*/ 2489004 w 2800371"/>
              <a:gd name="connsiteY72" fmla="*/ 533119 h 1460544"/>
              <a:gd name="connsiteX73" fmla="*/ 2517248 w 2800371"/>
              <a:gd name="connsiteY73" fmla="*/ 593138 h 1460544"/>
              <a:gd name="connsiteX74" fmla="*/ 2559614 w 2800371"/>
              <a:gd name="connsiteY74" fmla="*/ 716706 h 1460544"/>
              <a:gd name="connsiteX75" fmla="*/ 2626693 w 2800371"/>
              <a:gd name="connsiteY75" fmla="*/ 836743 h 1460544"/>
              <a:gd name="connsiteX76" fmla="*/ 2686712 w 2800371"/>
              <a:gd name="connsiteY76" fmla="*/ 967371 h 1460544"/>
              <a:gd name="connsiteX77" fmla="*/ 2697303 w 2800371"/>
              <a:gd name="connsiteY77" fmla="*/ 977963 h 1460544"/>
              <a:gd name="connsiteX78" fmla="*/ 2704364 w 2800371"/>
              <a:gd name="connsiteY78" fmla="*/ 988554 h 1460544"/>
              <a:gd name="connsiteX79" fmla="*/ 2729078 w 2800371"/>
              <a:gd name="connsiteY79" fmla="*/ 1002676 h 1460544"/>
              <a:gd name="connsiteX80" fmla="*/ 2743200 w 2800371"/>
              <a:gd name="connsiteY80" fmla="*/ 1016798 h 1460544"/>
              <a:gd name="connsiteX81" fmla="*/ 2789096 w 2800371"/>
              <a:gd name="connsiteY81" fmla="*/ 1027390 h 1460544"/>
              <a:gd name="connsiteX82" fmla="*/ 2792627 w 2800371"/>
              <a:gd name="connsiteY82" fmla="*/ 1327482 h 1460544"/>
              <a:gd name="connsiteX83" fmla="*/ 2760852 w 2800371"/>
              <a:gd name="connsiteY83" fmla="*/ 1454580 h 1460544"/>
              <a:gd name="connsiteX84" fmla="*/ 2068874 w 2800371"/>
              <a:gd name="connsiteY84" fmla="*/ 1458111 h 1460544"/>
              <a:gd name="connsiteX85" fmla="*/ 571941 w 2800371"/>
              <a:gd name="connsiteY85" fmla="*/ 1454581 h 1460544"/>
              <a:gd name="connsiteX86" fmla="*/ 289501 w 2800371"/>
              <a:gd name="connsiteY86" fmla="*/ 1458111 h 1460544"/>
              <a:gd name="connsiteX87" fmla="*/ 151811 w 2800371"/>
              <a:gd name="connsiteY87" fmla="*/ 1454580 h 1460544"/>
              <a:gd name="connsiteX88" fmla="*/ 130628 w 2800371"/>
              <a:gd name="connsiteY88" fmla="*/ 1454580 h 1460544"/>
              <a:gd name="connsiteX89" fmla="*/ 95323 w 2800371"/>
              <a:gd name="connsiteY89" fmla="*/ 1454580 h 1460544"/>
              <a:gd name="connsiteX90" fmla="*/ 70609 w 2800371"/>
              <a:gd name="connsiteY90" fmla="*/ 1454580 h 1460544"/>
              <a:gd name="connsiteX91" fmla="*/ 35305 w 2800371"/>
              <a:gd name="connsiteY91" fmla="*/ 1454580 h 1460544"/>
              <a:gd name="connsiteX92" fmla="*/ 10591 w 2800371"/>
              <a:gd name="connsiteY92" fmla="*/ 1415745 h 1460544"/>
              <a:gd name="connsiteX93" fmla="*/ 24713 w 2800371"/>
              <a:gd name="connsiteY93" fmla="*/ 1451050 h 1460544"/>
              <a:gd name="connsiteX94" fmla="*/ 0 w 2800371"/>
              <a:gd name="connsiteY94" fmla="*/ 1454580 h 1460544"/>
              <a:gd name="connsiteX95" fmla="*/ 7061 w 2800371"/>
              <a:gd name="connsiteY95" fmla="*/ 1359257 h 1460544"/>
              <a:gd name="connsiteX96" fmla="*/ 7061 w 2800371"/>
              <a:gd name="connsiteY96" fmla="*/ 1331013 h 1460544"/>
              <a:gd name="connsiteX0" fmla="*/ 7061 w 2796489"/>
              <a:gd name="connsiteY0" fmla="*/ 1331013 h 1460544"/>
              <a:gd name="connsiteX1" fmla="*/ 7061 w 2796489"/>
              <a:gd name="connsiteY1" fmla="*/ 1331013 h 1460544"/>
              <a:gd name="connsiteX2" fmla="*/ 52957 w 2796489"/>
              <a:gd name="connsiteY2" fmla="*/ 1309830 h 1460544"/>
              <a:gd name="connsiteX3" fmla="*/ 67079 w 2796489"/>
              <a:gd name="connsiteY3" fmla="*/ 1306299 h 1460544"/>
              <a:gd name="connsiteX4" fmla="*/ 102384 w 2796489"/>
              <a:gd name="connsiteY4" fmla="*/ 1320421 h 1460544"/>
              <a:gd name="connsiteX5" fmla="*/ 123567 w 2796489"/>
              <a:gd name="connsiteY5" fmla="*/ 1334543 h 1460544"/>
              <a:gd name="connsiteX6" fmla="*/ 165933 w 2796489"/>
              <a:gd name="connsiteY6" fmla="*/ 1331013 h 1460544"/>
              <a:gd name="connsiteX7" fmla="*/ 194177 w 2796489"/>
              <a:gd name="connsiteY7" fmla="*/ 1316891 h 1460544"/>
              <a:gd name="connsiteX8" fmla="*/ 208299 w 2796489"/>
              <a:gd name="connsiteY8" fmla="*/ 1313360 h 1460544"/>
              <a:gd name="connsiteX9" fmla="*/ 240074 w 2796489"/>
              <a:gd name="connsiteY9" fmla="*/ 1306299 h 1460544"/>
              <a:gd name="connsiteX10" fmla="*/ 275379 w 2796489"/>
              <a:gd name="connsiteY10" fmla="*/ 1309830 h 1460544"/>
              <a:gd name="connsiteX11" fmla="*/ 293031 w 2796489"/>
              <a:gd name="connsiteY11" fmla="*/ 1316891 h 1460544"/>
              <a:gd name="connsiteX12" fmla="*/ 310684 w 2796489"/>
              <a:gd name="connsiteY12" fmla="*/ 1309830 h 1460544"/>
              <a:gd name="connsiteX13" fmla="*/ 353050 w 2796489"/>
              <a:gd name="connsiteY13" fmla="*/ 1302769 h 1460544"/>
              <a:gd name="connsiteX14" fmla="*/ 427190 w 2796489"/>
              <a:gd name="connsiteY14" fmla="*/ 1313360 h 1460544"/>
              <a:gd name="connsiteX15" fmla="*/ 451904 w 2796489"/>
              <a:gd name="connsiteY15" fmla="*/ 1320421 h 1460544"/>
              <a:gd name="connsiteX16" fmla="*/ 554289 w 2796489"/>
              <a:gd name="connsiteY16" fmla="*/ 1309830 h 1460544"/>
              <a:gd name="connsiteX17" fmla="*/ 586063 w 2796489"/>
              <a:gd name="connsiteY17" fmla="*/ 1285116 h 1460544"/>
              <a:gd name="connsiteX18" fmla="*/ 617838 w 2796489"/>
              <a:gd name="connsiteY18" fmla="*/ 1260403 h 1460544"/>
              <a:gd name="connsiteX19" fmla="*/ 631960 w 2796489"/>
              <a:gd name="connsiteY19" fmla="*/ 1235689 h 1460544"/>
              <a:gd name="connsiteX20" fmla="*/ 649612 w 2796489"/>
              <a:gd name="connsiteY20" fmla="*/ 1214506 h 1460544"/>
              <a:gd name="connsiteX21" fmla="*/ 670795 w 2796489"/>
              <a:gd name="connsiteY21" fmla="*/ 1207445 h 1460544"/>
              <a:gd name="connsiteX22" fmla="*/ 720222 w 2796489"/>
              <a:gd name="connsiteY22" fmla="*/ 1218037 h 1460544"/>
              <a:gd name="connsiteX23" fmla="*/ 741405 w 2796489"/>
              <a:gd name="connsiteY23" fmla="*/ 1242750 h 1460544"/>
              <a:gd name="connsiteX24" fmla="*/ 751997 w 2796489"/>
              <a:gd name="connsiteY24" fmla="*/ 1249811 h 1460544"/>
              <a:gd name="connsiteX25" fmla="*/ 882625 w 2796489"/>
              <a:gd name="connsiteY25" fmla="*/ 1260403 h 1460544"/>
              <a:gd name="connsiteX26" fmla="*/ 914400 w 2796489"/>
              <a:gd name="connsiteY26" fmla="*/ 1295708 h 1460544"/>
              <a:gd name="connsiteX27" fmla="*/ 935583 w 2796489"/>
              <a:gd name="connsiteY27" fmla="*/ 1306299 h 1460544"/>
              <a:gd name="connsiteX28" fmla="*/ 963827 w 2796489"/>
              <a:gd name="connsiteY28" fmla="*/ 1313360 h 1460544"/>
              <a:gd name="connsiteX29" fmla="*/ 1016784 w 2796489"/>
              <a:gd name="connsiteY29" fmla="*/ 1239220 h 1460544"/>
              <a:gd name="connsiteX30" fmla="*/ 1073272 w 2796489"/>
              <a:gd name="connsiteY30" fmla="*/ 1182732 h 1460544"/>
              <a:gd name="connsiteX31" fmla="*/ 1105047 w 2796489"/>
              <a:gd name="connsiteY31" fmla="*/ 1172140 h 1460544"/>
              <a:gd name="connsiteX32" fmla="*/ 1154474 w 2796489"/>
              <a:gd name="connsiteY32" fmla="*/ 1175671 h 1460544"/>
              <a:gd name="connsiteX33" fmla="*/ 1179187 w 2796489"/>
              <a:gd name="connsiteY33" fmla="*/ 1196854 h 1460544"/>
              <a:gd name="connsiteX34" fmla="*/ 1193309 w 2796489"/>
              <a:gd name="connsiteY34" fmla="*/ 1207445 h 1460544"/>
              <a:gd name="connsiteX35" fmla="*/ 1218023 w 2796489"/>
              <a:gd name="connsiteY35" fmla="*/ 1225098 h 1460544"/>
              <a:gd name="connsiteX36" fmla="*/ 1228614 w 2796489"/>
              <a:gd name="connsiteY36" fmla="*/ 1242750 h 1460544"/>
              <a:gd name="connsiteX37" fmla="*/ 1232145 w 2796489"/>
              <a:gd name="connsiteY37" fmla="*/ 1253342 h 1460544"/>
              <a:gd name="connsiteX38" fmla="*/ 1253328 w 2796489"/>
              <a:gd name="connsiteY38" fmla="*/ 1274525 h 1460544"/>
              <a:gd name="connsiteX39" fmla="*/ 1299224 w 2796489"/>
              <a:gd name="connsiteY39" fmla="*/ 1263933 h 1460544"/>
              <a:gd name="connsiteX40" fmla="*/ 1313346 w 2796489"/>
              <a:gd name="connsiteY40" fmla="*/ 1239220 h 1460544"/>
              <a:gd name="connsiteX41" fmla="*/ 1327468 w 2796489"/>
              <a:gd name="connsiteY41" fmla="*/ 1218037 h 1460544"/>
              <a:gd name="connsiteX42" fmla="*/ 1338060 w 2796489"/>
              <a:gd name="connsiteY42" fmla="*/ 1200384 h 1460544"/>
              <a:gd name="connsiteX43" fmla="*/ 1348651 w 2796489"/>
              <a:gd name="connsiteY43" fmla="*/ 1165079 h 1460544"/>
              <a:gd name="connsiteX44" fmla="*/ 1355713 w 2796489"/>
              <a:gd name="connsiteY44" fmla="*/ 1150957 h 1460544"/>
              <a:gd name="connsiteX45" fmla="*/ 1398079 w 2796489"/>
              <a:gd name="connsiteY45" fmla="*/ 1052103 h 1460544"/>
              <a:gd name="connsiteX46" fmla="*/ 1419262 w 2796489"/>
              <a:gd name="connsiteY46" fmla="*/ 1030920 h 1460544"/>
              <a:gd name="connsiteX47" fmla="*/ 1443975 w 2796489"/>
              <a:gd name="connsiteY47" fmla="*/ 935597 h 1460544"/>
              <a:gd name="connsiteX48" fmla="*/ 1454567 w 2796489"/>
              <a:gd name="connsiteY48" fmla="*/ 907353 h 1460544"/>
              <a:gd name="connsiteX49" fmla="*/ 1461628 w 2796489"/>
              <a:gd name="connsiteY49" fmla="*/ 886170 h 1460544"/>
              <a:gd name="connsiteX50" fmla="*/ 1475750 w 2796489"/>
              <a:gd name="connsiteY50" fmla="*/ 850865 h 1460544"/>
              <a:gd name="connsiteX51" fmla="*/ 1500463 w 2796489"/>
              <a:gd name="connsiteY51" fmla="*/ 801438 h 1460544"/>
              <a:gd name="connsiteX52" fmla="*/ 1571073 w 2796489"/>
              <a:gd name="connsiteY52" fmla="*/ 610791 h 1460544"/>
              <a:gd name="connsiteX53" fmla="*/ 1613439 w 2796489"/>
              <a:gd name="connsiteY53" fmla="*/ 300106 h 1460544"/>
              <a:gd name="connsiteX54" fmla="*/ 1627561 w 2796489"/>
              <a:gd name="connsiteY54" fmla="*/ 225966 h 1460544"/>
              <a:gd name="connsiteX55" fmla="*/ 1631092 w 2796489"/>
              <a:gd name="connsiteY55" fmla="*/ 151825 h 1460544"/>
              <a:gd name="connsiteX56" fmla="*/ 1666397 w 2796489"/>
              <a:gd name="connsiteY56" fmla="*/ 84746 h 1460544"/>
              <a:gd name="connsiteX57" fmla="*/ 1673458 w 2796489"/>
              <a:gd name="connsiteY57" fmla="*/ 63563 h 1460544"/>
              <a:gd name="connsiteX58" fmla="*/ 1676988 w 2796489"/>
              <a:gd name="connsiteY58" fmla="*/ 52971 h 1460544"/>
              <a:gd name="connsiteX59" fmla="*/ 1691110 w 2796489"/>
              <a:gd name="connsiteY59" fmla="*/ 24727 h 1460544"/>
              <a:gd name="connsiteX60" fmla="*/ 1698171 w 2796489"/>
              <a:gd name="connsiteY60" fmla="*/ 14136 h 1460544"/>
              <a:gd name="connsiteX61" fmla="*/ 1729946 w 2796489"/>
              <a:gd name="connsiteY61" fmla="*/ 17666 h 1460544"/>
              <a:gd name="connsiteX62" fmla="*/ 1765251 w 2796489"/>
              <a:gd name="connsiteY62" fmla="*/ 24727 h 1460544"/>
              <a:gd name="connsiteX63" fmla="*/ 1821739 w 2796489"/>
              <a:gd name="connsiteY63" fmla="*/ 28258 h 1460544"/>
              <a:gd name="connsiteX64" fmla="*/ 1864105 w 2796489"/>
              <a:gd name="connsiteY64" fmla="*/ 24727 h 1460544"/>
              <a:gd name="connsiteX65" fmla="*/ 1874696 w 2796489"/>
              <a:gd name="connsiteY65" fmla="*/ 21197 h 1460544"/>
              <a:gd name="connsiteX66" fmla="*/ 1966489 w 2796489"/>
              <a:gd name="connsiteY66" fmla="*/ 17666 h 1460544"/>
              <a:gd name="connsiteX67" fmla="*/ 2308948 w 2796489"/>
              <a:gd name="connsiteY67" fmla="*/ 7075 h 1460544"/>
              <a:gd name="connsiteX68" fmla="*/ 2372497 w 2796489"/>
              <a:gd name="connsiteY68" fmla="*/ 7075 h 1460544"/>
              <a:gd name="connsiteX69" fmla="*/ 2393680 w 2796489"/>
              <a:gd name="connsiteY69" fmla="*/ 14136 h 1460544"/>
              <a:gd name="connsiteX70" fmla="*/ 2404272 w 2796489"/>
              <a:gd name="connsiteY70" fmla="*/ 77685 h 1460544"/>
              <a:gd name="connsiteX71" fmla="*/ 2464290 w 2796489"/>
              <a:gd name="connsiteY71" fmla="*/ 296576 h 1460544"/>
              <a:gd name="connsiteX72" fmla="*/ 2489004 w 2796489"/>
              <a:gd name="connsiteY72" fmla="*/ 533119 h 1460544"/>
              <a:gd name="connsiteX73" fmla="*/ 2517248 w 2796489"/>
              <a:gd name="connsiteY73" fmla="*/ 593138 h 1460544"/>
              <a:gd name="connsiteX74" fmla="*/ 2559614 w 2796489"/>
              <a:gd name="connsiteY74" fmla="*/ 716706 h 1460544"/>
              <a:gd name="connsiteX75" fmla="*/ 2626693 w 2796489"/>
              <a:gd name="connsiteY75" fmla="*/ 836743 h 1460544"/>
              <a:gd name="connsiteX76" fmla="*/ 2686712 w 2796489"/>
              <a:gd name="connsiteY76" fmla="*/ 967371 h 1460544"/>
              <a:gd name="connsiteX77" fmla="*/ 2697303 w 2796489"/>
              <a:gd name="connsiteY77" fmla="*/ 977963 h 1460544"/>
              <a:gd name="connsiteX78" fmla="*/ 2704364 w 2796489"/>
              <a:gd name="connsiteY78" fmla="*/ 988554 h 1460544"/>
              <a:gd name="connsiteX79" fmla="*/ 2729078 w 2796489"/>
              <a:gd name="connsiteY79" fmla="*/ 1002676 h 1460544"/>
              <a:gd name="connsiteX80" fmla="*/ 2743200 w 2796489"/>
              <a:gd name="connsiteY80" fmla="*/ 1016798 h 1460544"/>
              <a:gd name="connsiteX81" fmla="*/ 2789096 w 2796489"/>
              <a:gd name="connsiteY81" fmla="*/ 1027390 h 1460544"/>
              <a:gd name="connsiteX82" fmla="*/ 2792627 w 2796489"/>
              <a:gd name="connsiteY82" fmla="*/ 1327482 h 1460544"/>
              <a:gd name="connsiteX83" fmla="*/ 2760852 w 2796489"/>
              <a:gd name="connsiteY83" fmla="*/ 1458111 h 1460544"/>
              <a:gd name="connsiteX84" fmla="*/ 2068874 w 2796489"/>
              <a:gd name="connsiteY84" fmla="*/ 1458111 h 1460544"/>
              <a:gd name="connsiteX85" fmla="*/ 571941 w 2796489"/>
              <a:gd name="connsiteY85" fmla="*/ 1454581 h 1460544"/>
              <a:gd name="connsiteX86" fmla="*/ 289501 w 2796489"/>
              <a:gd name="connsiteY86" fmla="*/ 1458111 h 1460544"/>
              <a:gd name="connsiteX87" fmla="*/ 151811 w 2796489"/>
              <a:gd name="connsiteY87" fmla="*/ 1454580 h 1460544"/>
              <a:gd name="connsiteX88" fmla="*/ 130628 w 2796489"/>
              <a:gd name="connsiteY88" fmla="*/ 1454580 h 1460544"/>
              <a:gd name="connsiteX89" fmla="*/ 95323 w 2796489"/>
              <a:gd name="connsiteY89" fmla="*/ 1454580 h 1460544"/>
              <a:gd name="connsiteX90" fmla="*/ 70609 w 2796489"/>
              <a:gd name="connsiteY90" fmla="*/ 1454580 h 1460544"/>
              <a:gd name="connsiteX91" fmla="*/ 35305 w 2796489"/>
              <a:gd name="connsiteY91" fmla="*/ 1454580 h 1460544"/>
              <a:gd name="connsiteX92" fmla="*/ 10591 w 2796489"/>
              <a:gd name="connsiteY92" fmla="*/ 1415745 h 1460544"/>
              <a:gd name="connsiteX93" fmla="*/ 24713 w 2796489"/>
              <a:gd name="connsiteY93" fmla="*/ 1451050 h 1460544"/>
              <a:gd name="connsiteX94" fmla="*/ 0 w 2796489"/>
              <a:gd name="connsiteY94" fmla="*/ 1454580 h 1460544"/>
              <a:gd name="connsiteX95" fmla="*/ 7061 w 2796489"/>
              <a:gd name="connsiteY95" fmla="*/ 1359257 h 1460544"/>
              <a:gd name="connsiteX96" fmla="*/ 7061 w 2796489"/>
              <a:gd name="connsiteY96" fmla="*/ 1331013 h 1460544"/>
              <a:gd name="connsiteX0" fmla="*/ 7061 w 2796489"/>
              <a:gd name="connsiteY0" fmla="*/ 1331013 h 1460544"/>
              <a:gd name="connsiteX1" fmla="*/ 7061 w 2796489"/>
              <a:gd name="connsiteY1" fmla="*/ 1331013 h 1460544"/>
              <a:gd name="connsiteX2" fmla="*/ 52957 w 2796489"/>
              <a:gd name="connsiteY2" fmla="*/ 1309830 h 1460544"/>
              <a:gd name="connsiteX3" fmla="*/ 67079 w 2796489"/>
              <a:gd name="connsiteY3" fmla="*/ 1306299 h 1460544"/>
              <a:gd name="connsiteX4" fmla="*/ 102384 w 2796489"/>
              <a:gd name="connsiteY4" fmla="*/ 1320421 h 1460544"/>
              <a:gd name="connsiteX5" fmla="*/ 123567 w 2796489"/>
              <a:gd name="connsiteY5" fmla="*/ 1334543 h 1460544"/>
              <a:gd name="connsiteX6" fmla="*/ 165933 w 2796489"/>
              <a:gd name="connsiteY6" fmla="*/ 1331013 h 1460544"/>
              <a:gd name="connsiteX7" fmla="*/ 194177 w 2796489"/>
              <a:gd name="connsiteY7" fmla="*/ 1316891 h 1460544"/>
              <a:gd name="connsiteX8" fmla="*/ 208299 w 2796489"/>
              <a:gd name="connsiteY8" fmla="*/ 1313360 h 1460544"/>
              <a:gd name="connsiteX9" fmla="*/ 240074 w 2796489"/>
              <a:gd name="connsiteY9" fmla="*/ 1306299 h 1460544"/>
              <a:gd name="connsiteX10" fmla="*/ 275379 w 2796489"/>
              <a:gd name="connsiteY10" fmla="*/ 1309830 h 1460544"/>
              <a:gd name="connsiteX11" fmla="*/ 293031 w 2796489"/>
              <a:gd name="connsiteY11" fmla="*/ 1316891 h 1460544"/>
              <a:gd name="connsiteX12" fmla="*/ 310684 w 2796489"/>
              <a:gd name="connsiteY12" fmla="*/ 1309830 h 1460544"/>
              <a:gd name="connsiteX13" fmla="*/ 353050 w 2796489"/>
              <a:gd name="connsiteY13" fmla="*/ 1302769 h 1460544"/>
              <a:gd name="connsiteX14" fmla="*/ 427190 w 2796489"/>
              <a:gd name="connsiteY14" fmla="*/ 1313360 h 1460544"/>
              <a:gd name="connsiteX15" fmla="*/ 451904 w 2796489"/>
              <a:gd name="connsiteY15" fmla="*/ 1320421 h 1460544"/>
              <a:gd name="connsiteX16" fmla="*/ 554289 w 2796489"/>
              <a:gd name="connsiteY16" fmla="*/ 1309830 h 1460544"/>
              <a:gd name="connsiteX17" fmla="*/ 586063 w 2796489"/>
              <a:gd name="connsiteY17" fmla="*/ 1285116 h 1460544"/>
              <a:gd name="connsiteX18" fmla="*/ 617838 w 2796489"/>
              <a:gd name="connsiteY18" fmla="*/ 1260403 h 1460544"/>
              <a:gd name="connsiteX19" fmla="*/ 631960 w 2796489"/>
              <a:gd name="connsiteY19" fmla="*/ 1235689 h 1460544"/>
              <a:gd name="connsiteX20" fmla="*/ 649612 w 2796489"/>
              <a:gd name="connsiteY20" fmla="*/ 1214506 h 1460544"/>
              <a:gd name="connsiteX21" fmla="*/ 670795 w 2796489"/>
              <a:gd name="connsiteY21" fmla="*/ 1207445 h 1460544"/>
              <a:gd name="connsiteX22" fmla="*/ 720222 w 2796489"/>
              <a:gd name="connsiteY22" fmla="*/ 1218037 h 1460544"/>
              <a:gd name="connsiteX23" fmla="*/ 741405 w 2796489"/>
              <a:gd name="connsiteY23" fmla="*/ 1242750 h 1460544"/>
              <a:gd name="connsiteX24" fmla="*/ 751997 w 2796489"/>
              <a:gd name="connsiteY24" fmla="*/ 1249811 h 1460544"/>
              <a:gd name="connsiteX25" fmla="*/ 882625 w 2796489"/>
              <a:gd name="connsiteY25" fmla="*/ 1260403 h 1460544"/>
              <a:gd name="connsiteX26" fmla="*/ 914400 w 2796489"/>
              <a:gd name="connsiteY26" fmla="*/ 1295708 h 1460544"/>
              <a:gd name="connsiteX27" fmla="*/ 935583 w 2796489"/>
              <a:gd name="connsiteY27" fmla="*/ 1306299 h 1460544"/>
              <a:gd name="connsiteX28" fmla="*/ 963827 w 2796489"/>
              <a:gd name="connsiteY28" fmla="*/ 1313360 h 1460544"/>
              <a:gd name="connsiteX29" fmla="*/ 1016784 w 2796489"/>
              <a:gd name="connsiteY29" fmla="*/ 1239220 h 1460544"/>
              <a:gd name="connsiteX30" fmla="*/ 1073272 w 2796489"/>
              <a:gd name="connsiteY30" fmla="*/ 1182732 h 1460544"/>
              <a:gd name="connsiteX31" fmla="*/ 1105047 w 2796489"/>
              <a:gd name="connsiteY31" fmla="*/ 1172140 h 1460544"/>
              <a:gd name="connsiteX32" fmla="*/ 1154474 w 2796489"/>
              <a:gd name="connsiteY32" fmla="*/ 1175671 h 1460544"/>
              <a:gd name="connsiteX33" fmla="*/ 1179187 w 2796489"/>
              <a:gd name="connsiteY33" fmla="*/ 1196854 h 1460544"/>
              <a:gd name="connsiteX34" fmla="*/ 1193309 w 2796489"/>
              <a:gd name="connsiteY34" fmla="*/ 1207445 h 1460544"/>
              <a:gd name="connsiteX35" fmla="*/ 1218023 w 2796489"/>
              <a:gd name="connsiteY35" fmla="*/ 1225098 h 1460544"/>
              <a:gd name="connsiteX36" fmla="*/ 1228614 w 2796489"/>
              <a:gd name="connsiteY36" fmla="*/ 1242750 h 1460544"/>
              <a:gd name="connsiteX37" fmla="*/ 1232145 w 2796489"/>
              <a:gd name="connsiteY37" fmla="*/ 1253342 h 1460544"/>
              <a:gd name="connsiteX38" fmla="*/ 1253328 w 2796489"/>
              <a:gd name="connsiteY38" fmla="*/ 1274525 h 1460544"/>
              <a:gd name="connsiteX39" fmla="*/ 1299224 w 2796489"/>
              <a:gd name="connsiteY39" fmla="*/ 1263933 h 1460544"/>
              <a:gd name="connsiteX40" fmla="*/ 1313346 w 2796489"/>
              <a:gd name="connsiteY40" fmla="*/ 1239220 h 1460544"/>
              <a:gd name="connsiteX41" fmla="*/ 1327468 w 2796489"/>
              <a:gd name="connsiteY41" fmla="*/ 1218037 h 1460544"/>
              <a:gd name="connsiteX42" fmla="*/ 1338060 w 2796489"/>
              <a:gd name="connsiteY42" fmla="*/ 1200384 h 1460544"/>
              <a:gd name="connsiteX43" fmla="*/ 1348651 w 2796489"/>
              <a:gd name="connsiteY43" fmla="*/ 1165079 h 1460544"/>
              <a:gd name="connsiteX44" fmla="*/ 1355713 w 2796489"/>
              <a:gd name="connsiteY44" fmla="*/ 1150957 h 1460544"/>
              <a:gd name="connsiteX45" fmla="*/ 1398079 w 2796489"/>
              <a:gd name="connsiteY45" fmla="*/ 1052103 h 1460544"/>
              <a:gd name="connsiteX46" fmla="*/ 1419262 w 2796489"/>
              <a:gd name="connsiteY46" fmla="*/ 1030920 h 1460544"/>
              <a:gd name="connsiteX47" fmla="*/ 1443975 w 2796489"/>
              <a:gd name="connsiteY47" fmla="*/ 935597 h 1460544"/>
              <a:gd name="connsiteX48" fmla="*/ 1454567 w 2796489"/>
              <a:gd name="connsiteY48" fmla="*/ 907353 h 1460544"/>
              <a:gd name="connsiteX49" fmla="*/ 1461628 w 2796489"/>
              <a:gd name="connsiteY49" fmla="*/ 886170 h 1460544"/>
              <a:gd name="connsiteX50" fmla="*/ 1475750 w 2796489"/>
              <a:gd name="connsiteY50" fmla="*/ 850865 h 1460544"/>
              <a:gd name="connsiteX51" fmla="*/ 1500463 w 2796489"/>
              <a:gd name="connsiteY51" fmla="*/ 801438 h 1460544"/>
              <a:gd name="connsiteX52" fmla="*/ 1571073 w 2796489"/>
              <a:gd name="connsiteY52" fmla="*/ 610791 h 1460544"/>
              <a:gd name="connsiteX53" fmla="*/ 1613439 w 2796489"/>
              <a:gd name="connsiteY53" fmla="*/ 300106 h 1460544"/>
              <a:gd name="connsiteX54" fmla="*/ 1627561 w 2796489"/>
              <a:gd name="connsiteY54" fmla="*/ 225966 h 1460544"/>
              <a:gd name="connsiteX55" fmla="*/ 1631092 w 2796489"/>
              <a:gd name="connsiteY55" fmla="*/ 151825 h 1460544"/>
              <a:gd name="connsiteX56" fmla="*/ 1666397 w 2796489"/>
              <a:gd name="connsiteY56" fmla="*/ 84746 h 1460544"/>
              <a:gd name="connsiteX57" fmla="*/ 1673458 w 2796489"/>
              <a:gd name="connsiteY57" fmla="*/ 63563 h 1460544"/>
              <a:gd name="connsiteX58" fmla="*/ 1676988 w 2796489"/>
              <a:gd name="connsiteY58" fmla="*/ 52971 h 1460544"/>
              <a:gd name="connsiteX59" fmla="*/ 1691110 w 2796489"/>
              <a:gd name="connsiteY59" fmla="*/ 24727 h 1460544"/>
              <a:gd name="connsiteX60" fmla="*/ 1698171 w 2796489"/>
              <a:gd name="connsiteY60" fmla="*/ 14136 h 1460544"/>
              <a:gd name="connsiteX61" fmla="*/ 1729946 w 2796489"/>
              <a:gd name="connsiteY61" fmla="*/ 17666 h 1460544"/>
              <a:gd name="connsiteX62" fmla="*/ 1765251 w 2796489"/>
              <a:gd name="connsiteY62" fmla="*/ 24727 h 1460544"/>
              <a:gd name="connsiteX63" fmla="*/ 1821739 w 2796489"/>
              <a:gd name="connsiteY63" fmla="*/ 28258 h 1460544"/>
              <a:gd name="connsiteX64" fmla="*/ 1864105 w 2796489"/>
              <a:gd name="connsiteY64" fmla="*/ 24727 h 1460544"/>
              <a:gd name="connsiteX65" fmla="*/ 1874696 w 2796489"/>
              <a:gd name="connsiteY65" fmla="*/ 21197 h 1460544"/>
              <a:gd name="connsiteX66" fmla="*/ 1966489 w 2796489"/>
              <a:gd name="connsiteY66" fmla="*/ 17666 h 1460544"/>
              <a:gd name="connsiteX67" fmla="*/ 2308948 w 2796489"/>
              <a:gd name="connsiteY67" fmla="*/ 7075 h 1460544"/>
              <a:gd name="connsiteX68" fmla="*/ 2372497 w 2796489"/>
              <a:gd name="connsiteY68" fmla="*/ 7075 h 1460544"/>
              <a:gd name="connsiteX69" fmla="*/ 2393680 w 2796489"/>
              <a:gd name="connsiteY69" fmla="*/ 14136 h 1460544"/>
              <a:gd name="connsiteX70" fmla="*/ 2404272 w 2796489"/>
              <a:gd name="connsiteY70" fmla="*/ 77685 h 1460544"/>
              <a:gd name="connsiteX71" fmla="*/ 2464290 w 2796489"/>
              <a:gd name="connsiteY71" fmla="*/ 296576 h 1460544"/>
              <a:gd name="connsiteX72" fmla="*/ 2489004 w 2796489"/>
              <a:gd name="connsiteY72" fmla="*/ 533119 h 1460544"/>
              <a:gd name="connsiteX73" fmla="*/ 2517248 w 2796489"/>
              <a:gd name="connsiteY73" fmla="*/ 593138 h 1460544"/>
              <a:gd name="connsiteX74" fmla="*/ 2559614 w 2796489"/>
              <a:gd name="connsiteY74" fmla="*/ 716706 h 1460544"/>
              <a:gd name="connsiteX75" fmla="*/ 2626693 w 2796489"/>
              <a:gd name="connsiteY75" fmla="*/ 836743 h 1460544"/>
              <a:gd name="connsiteX76" fmla="*/ 2686712 w 2796489"/>
              <a:gd name="connsiteY76" fmla="*/ 967371 h 1460544"/>
              <a:gd name="connsiteX77" fmla="*/ 2697303 w 2796489"/>
              <a:gd name="connsiteY77" fmla="*/ 977963 h 1460544"/>
              <a:gd name="connsiteX78" fmla="*/ 2704364 w 2796489"/>
              <a:gd name="connsiteY78" fmla="*/ 988554 h 1460544"/>
              <a:gd name="connsiteX79" fmla="*/ 2729078 w 2796489"/>
              <a:gd name="connsiteY79" fmla="*/ 1002676 h 1460544"/>
              <a:gd name="connsiteX80" fmla="*/ 2743200 w 2796489"/>
              <a:gd name="connsiteY80" fmla="*/ 1016798 h 1460544"/>
              <a:gd name="connsiteX81" fmla="*/ 2789096 w 2796489"/>
              <a:gd name="connsiteY81" fmla="*/ 1027390 h 1460544"/>
              <a:gd name="connsiteX82" fmla="*/ 2792627 w 2796489"/>
              <a:gd name="connsiteY82" fmla="*/ 1327482 h 1460544"/>
              <a:gd name="connsiteX83" fmla="*/ 2760852 w 2796489"/>
              <a:gd name="connsiteY83" fmla="*/ 1458111 h 1460544"/>
              <a:gd name="connsiteX84" fmla="*/ 2068874 w 2796489"/>
              <a:gd name="connsiteY84" fmla="*/ 1458111 h 1460544"/>
              <a:gd name="connsiteX85" fmla="*/ 571941 w 2796489"/>
              <a:gd name="connsiteY85" fmla="*/ 1454581 h 1460544"/>
              <a:gd name="connsiteX86" fmla="*/ 289501 w 2796489"/>
              <a:gd name="connsiteY86" fmla="*/ 1458111 h 1460544"/>
              <a:gd name="connsiteX87" fmla="*/ 151811 w 2796489"/>
              <a:gd name="connsiteY87" fmla="*/ 1454580 h 1460544"/>
              <a:gd name="connsiteX88" fmla="*/ 130628 w 2796489"/>
              <a:gd name="connsiteY88" fmla="*/ 1454580 h 1460544"/>
              <a:gd name="connsiteX89" fmla="*/ 95323 w 2796489"/>
              <a:gd name="connsiteY89" fmla="*/ 1454580 h 1460544"/>
              <a:gd name="connsiteX90" fmla="*/ 70609 w 2796489"/>
              <a:gd name="connsiteY90" fmla="*/ 1454580 h 1460544"/>
              <a:gd name="connsiteX91" fmla="*/ 35305 w 2796489"/>
              <a:gd name="connsiteY91" fmla="*/ 1454580 h 1460544"/>
              <a:gd name="connsiteX92" fmla="*/ 10591 w 2796489"/>
              <a:gd name="connsiteY92" fmla="*/ 1415745 h 1460544"/>
              <a:gd name="connsiteX93" fmla="*/ 24713 w 2796489"/>
              <a:gd name="connsiteY93" fmla="*/ 1451050 h 1460544"/>
              <a:gd name="connsiteX94" fmla="*/ 0 w 2796489"/>
              <a:gd name="connsiteY94" fmla="*/ 1454580 h 1460544"/>
              <a:gd name="connsiteX95" fmla="*/ 7061 w 2796489"/>
              <a:gd name="connsiteY95" fmla="*/ 1359257 h 1460544"/>
              <a:gd name="connsiteX96" fmla="*/ 7061 w 2796489"/>
              <a:gd name="connsiteY96" fmla="*/ 1331013 h 1460544"/>
              <a:gd name="connsiteX0" fmla="*/ 7061 w 2796489"/>
              <a:gd name="connsiteY0" fmla="*/ 1331013 h 1460544"/>
              <a:gd name="connsiteX1" fmla="*/ 7061 w 2796489"/>
              <a:gd name="connsiteY1" fmla="*/ 1331013 h 1460544"/>
              <a:gd name="connsiteX2" fmla="*/ 52957 w 2796489"/>
              <a:gd name="connsiteY2" fmla="*/ 1309830 h 1460544"/>
              <a:gd name="connsiteX3" fmla="*/ 67079 w 2796489"/>
              <a:gd name="connsiteY3" fmla="*/ 1306299 h 1460544"/>
              <a:gd name="connsiteX4" fmla="*/ 102384 w 2796489"/>
              <a:gd name="connsiteY4" fmla="*/ 1320421 h 1460544"/>
              <a:gd name="connsiteX5" fmla="*/ 123567 w 2796489"/>
              <a:gd name="connsiteY5" fmla="*/ 1334543 h 1460544"/>
              <a:gd name="connsiteX6" fmla="*/ 165933 w 2796489"/>
              <a:gd name="connsiteY6" fmla="*/ 1331013 h 1460544"/>
              <a:gd name="connsiteX7" fmla="*/ 194177 w 2796489"/>
              <a:gd name="connsiteY7" fmla="*/ 1316891 h 1460544"/>
              <a:gd name="connsiteX8" fmla="*/ 208299 w 2796489"/>
              <a:gd name="connsiteY8" fmla="*/ 1313360 h 1460544"/>
              <a:gd name="connsiteX9" fmla="*/ 240074 w 2796489"/>
              <a:gd name="connsiteY9" fmla="*/ 1306299 h 1460544"/>
              <a:gd name="connsiteX10" fmla="*/ 275379 w 2796489"/>
              <a:gd name="connsiteY10" fmla="*/ 1309830 h 1460544"/>
              <a:gd name="connsiteX11" fmla="*/ 293031 w 2796489"/>
              <a:gd name="connsiteY11" fmla="*/ 1316891 h 1460544"/>
              <a:gd name="connsiteX12" fmla="*/ 310684 w 2796489"/>
              <a:gd name="connsiteY12" fmla="*/ 1309830 h 1460544"/>
              <a:gd name="connsiteX13" fmla="*/ 353050 w 2796489"/>
              <a:gd name="connsiteY13" fmla="*/ 1302769 h 1460544"/>
              <a:gd name="connsiteX14" fmla="*/ 427190 w 2796489"/>
              <a:gd name="connsiteY14" fmla="*/ 1313360 h 1460544"/>
              <a:gd name="connsiteX15" fmla="*/ 451904 w 2796489"/>
              <a:gd name="connsiteY15" fmla="*/ 1320421 h 1460544"/>
              <a:gd name="connsiteX16" fmla="*/ 554289 w 2796489"/>
              <a:gd name="connsiteY16" fmla="*/ 1309830 h 1460544"/>
              <a:gd name="connsiteX17" fmla="*/ 586063 w 2796489"/>
              <a:gd name="connsiteY17" fmla="*/ 1285116 h 1460544"/>
              <a:gd name="connsiteX18" fmla="*/ 617838 w 2796489"/>
              <a:gd name="connsiteY18" fmla="*/ 1260403 h 1460544"/>
              <a:gd name="connsiteX19" fmla="*/ 631960 w 2796489"/>
              <a:gd name="connsiteY19" fmla="*/ 1235689 h 1460544"/>
              <a:gd name="connsiteX20" fmla="*/ 649612 w 2796489"/>
              <a:gd name="connsiteY20" fmla="*/ 1214506 h 1460544"/>
              <a:gd name="connsiteX21" fmla="*/ 670795 w 2796489"/>
              <a:gd name="connsiteY21" fmla="*/ 1207445 h 1460544"/>
              <a:gd name="connsiteX22" fmla="*/ 720222 w 2796489"/>
              <a:gd name="connsiteY22" fmla="*/ 1218037 h 1460544"/>
              <a:gd name="connsiteX23" fmla="*/ 741405 w 2796489"/>
              <a:gd name="connsiteY23" fmla="*/ 1242750 h 1460544"/>
              <a:gd name="connsiteX24" fmla="*/ 751997 w 2796489"/>
              <a:gd name="connsiteY24" fmla="*/ 1249811 h 1460544"/>
              <a:gd name="connsiteX25" fmla="*/ 882625 w 2796489"/>
              <a:gd name="connsiteY25" fmla="*/ 1260403 h 1460544"/>
              <a:gd name="connsiteX26" fmla="*/ 914400 w 2796489"/>
              <a:gd name="connsiteY26" fmla="*/ 1295708 h 1460544"/>
              <a:gd name="connsiteX27" fmla="*/ 935583 w 2796489"/>
              <a:gd name="connsiteY27" fmla="*/ 1306299 h 1460544"/>
              <a:gd name="connsiteX28" fmla="*/ 963827 w 2796489"/>
              <a:gd name="connsiteY28" fmla="*/ 1313360 h 1460544"/>
              <a:gd name="connsiteX29" fmla="*/ 1016784 w 2796489"/>
              <a:gd name="connsiteY29" fmla="*/ 1239220 h 1460544"/>
              <a:gd name="connsiteX30" fmla="*/ 1073272 w 2796489"/>
              <a:gd name="connsiteY30" fmla="*/ 1182732 h 1460544"/>
              <a:gd name="connsiteX31" fmla="*/ 1105047 w 2796489"/>
              <a:gd name="connsiteY31" fmla="*/ 1172140 h 1460544"/>
              <a:gd name="connsiteX32" fmla="*/ 1154474 w 2796489"/>
              <a:gd name="connsiteY32" fmla="*/ 1175671 h 1460544"/>
              <a:gd name="connsiteX33" fmla="*/ 1179187 w 2796489"/>
              <a:gd name="connsiteY33" fmla="*/ 1196854 h 1460544"/>
              <a:gd name="connsiteX34" fmla="*/ 1193309 w 2796489"/>
              <a:gd name="connsiteY34" fmla="*/ 1207445 h 1460544"/>
              <a:gd name="connsiteX35" fmla="*/ 1218023 w 2796489"/>
              <a:gd name="connsiteY35" fmla="*/ 1225098 h 1460544"/>
              <a:gd name="connsiteX36" fmla="*/ 1228614 w 2796489"/>
              <a:gd name="connsiteY36" fmla="*/ 1242750 h 1460544"/>
              <a:gd name="connsiteX37" fmla="*/ 1232145 w 2796489"/>
              <a:gd name="connsiteY37" fmla="*/ 1253342 h 1460544"/>
              <a:gd name="connsiteX38" fmla="*/ 1253328 w 2796489"/>
              <a:gd name="connsiteY38" fmla="*/ 1274525 h 1460544"/>
              <a:gd name="connsiteX39" fmla="*/ 1299224 w 2796489"/>
              <a:gd name="connsiteY39" fmla="*/ 1263933 h 1460544"/>
              <a:gd name="connsiteX40" fmla="*/ 1313346 w 2796489"/>
              <a:gd name="connsiteY40" fmla="*/ 1239220 h 1460544"/>
              <a:gd name="connsiteX41" fmla="*/ 1327468 w 2796489"/>
              <a:gd name="connsiteY41" fmla="*/ 1218037 h 1460544"/>
              <a:gd name="connsiteX42" fmla="*/ 1338060 w 2796489"/>
              <a:gd name="connsiteY42" fmla="*/ 1200384 h 1460544"/>
              <a:gd name="connsiteX43" fmla="*/ 1348651 w 2796489"/>
              <a:gd name="connsiteY43" fmla="*/ 1165079 h 1460544"/>
              <a:gd name="connsiteX44" fmla="*/ 1355713 w 2796489"/>
              <a:gd name="connsiteY44" fmla="*/ 1150957 h 1460544"/>
              <a:gd name="connsiteX45" fmla="*/ 1398079 w 2796489"/>
              <a:gd name="connsiteY45" fmla="*/ 1052103 h 1460544"/>
              <a:gd name="connsiteX46" fmla="*/ 1419262 w 2796489"/>
              <a:gd name="connsiteY46" fmla="*/ 1030920 h 1460544"/>
              <a:gd name="connsiteX47" fmla="*/ 1443975 w 2796489"/>
              <a:gd name="connsiteY47" fmla="*/ 935597 h 1460544"/>
              <a:gd name="connsiteX48" fmla="*/ 1454567 w 2796489"/>
              <a:gd name="connsiteY48" fmla="*/ 907353 h 1460544"/>
              <a:gd name="connsiteX49" fmla="*/ 1461628 w 2796489"/>
              <a:gd name="connsiteY49" fmla="*/ 886170 h 1460544"/>
              <a:gd name="connsiteX50" fmla="*/ 1475750 w 2796489"/>
              <a:gd name="connsiteY50" fmla="*/ 850865 h 1460544"/>
              <a:gd name="connsiteX51" fmla="*/ 1500463 w 2796489"/>
              <a:gd name="connsiteY51" fmla="*/ 801438 h 1460544"/>
              <a:gd name="connsiteX52" fmla="*/ 1571073 w 2796489"/>
              <a:gd name="connsiteY52" fmla="*/ 610791 h 1460544"/>
              <a:gd name="connsiteX53" fmla="*/ 1613439 w 2796489"/>
              <a:gd name="connsiteY53" fmla="*/ 300106 h 1460544"/>
              <a:gd name="connsiteX54" fmla="*/ 1627561 w 2796489"/>
              <a:gd name="connsiteY54" fmla="*/ 225966 h 1460544"/>
              <a:gd name="connsiteX55" fmla="*/ 1631092 w 2796489"/>
              <a:gd name="connsiteY55" fmla="*/ 151825 h 1460544"/>
              <a:gd name="connsiteX56" fmla="*/ 1666397 w 2796489"/>
              <a:gd name="connsiteY56" fmla="*/ 84746 h 1460544"/>
              <a:gd name="connsiteX57" fmla="*/ 1673458 w 2796489"/>
              <a:gd name="connsiteY57" fmla="*/ 63563 h 1460544"/>
              <a:gd name="connsiteX58" fmla="*/ 1676988 w 2796489"/>
              <a:gd name="connsiteY58" fmla="*/ 52971 h 1460544"/>
              <a:gd name="connsiteX59" fmla="*/ 1691110 w 2796489"/>
              <a:gd name="connsiteY59" fmla="*/ 24727 h 1460544"/>
              <a:gd name="connsiteX60" fmla="*/ 1698171 w 2796489"/>
              <a:gd name="connsiteY60" fmla="*/ 14136 h 1460544"/>
              <a:gd name="connsiteX61" fmla="*/ 1729946 w 2796489"/>
              <a:gd name="connsiteY61" fmla="*/ 17666 h 1460544"/>
              <a:gd name="connsiteX62" fmla="*/ 1765251 w 2796489"/>
              <a:gd name="connsiteY62" fmla="*/ 24727 h 1460544"/>
              <a:gd name="connsiteX63" fmla="*/ 1821739 w 2796489"/>
              <a:gd name="connsiteY63" fmla="*/ 28258 h 1460544"/>
              <a:gd name="connsiteX64" fmla="*/ 1864105 w 2796489"/>
              <a:gd name="connsiteY64" fmla="*/ 24727 h 1460544"/>
              <a:gd name="connsiteX65" fmla="*/ 1874696 w 2796489"/>
              <a:gd name="connsiteY65" fmla="*/ 21197 h 1460544"/>
              <a:gd name="connsiteX66" fmla="*/ 1966489 w 2796489"/>
              <a:gd name="connsiteY66" fmla="*/ 17666 h 1460544"/>
              <a:gd name="connsiteX67" fmla="*/ 2308948 w 2796489"/>
              <a:gd name="connsiteY67" fmla="*/ 7075 h 1460544"/>
              <a:gd name="connsiteX68" fmla="*/ 2372497 w 2796489"/>
              <a:gd name="connsiteY68" fmla="*/ 7075 h 1460544"/>
              <a:gd name="connsiteX69" fmla="*/ 2393680 w 2796489"/>
              <a:gd name="connsiteY69" fmla="*/ 14136 h 1460544"/>
              <a:gd name="connsiteX70" fmla="*/ 2404272 w 2796489"/>
              <a:gd name="connsiteY70" fmla="*/ 77685 h 1460544"/>
              <a:gd name="connsiteX71" fmla="*/ 2464290 w 2796489"/>
              <a:gd name="connsiteY71" fmla="*/ 296576 h 1460544"/>
              <a:gd name="connsiteX72" fmla="*/ 2489004 w 2796489"/>
              <a:gd name="connsiteY72" fmla="*/ 533119 h 1460544"/>
              <a:gd name="connsiteX73" fmla="*/ 2517248 w 2796489"/>
              <a:gd name="connsiteY73" fmla="*/ 593138 h 1460544"/>
              <a:gd name="connsiteX74" fmla="*/ 2559614 w 2796489"/>
              <a:gd name="connsiteY74" fmla="*/ 716706 h 1460544"/>
              <a:gd name="connsiteX75" fmla="*/ 2626693 w 2796489"/>
              <a:gd name="connsiteY75" fmla="*/ 836743 h 1460544"/>
              <a:gd name="connsiteX76" fmla="*/ 2686712 w 2796489"/>
              <a:gd name="connsiteY76" fmla="*/ 967371 h 1460544"/>
              <a:gd name="connsiteX77" fmla="*/ 2697303 w 2796489"/>
              <a:gd name="connsiteY77" fmla="*/ 977963 h 1460544"/>
              <a:gd name="connsiteX78" fmla="*/ 2704364 w 2796489"/>
              <a:gd name="connsiteY78" fmla="*/ 988554 h 1460544"/>
              <a:gd name="connsiteX79" fmla="*/ 2729078 w 2796489"/>
              <a:gd name="connsiteY79" fmla="*/ 1002676 h 1460544"/>
              <a:gd name="connsiteX80" fmla="*/ 2743200 w 2796489"/>
              <a:gd name="connsiteY80" fmla="*/ 1016798 h 1460544"/>
              <a:gd name="connsiteX81" fmla="*/ 2789096 w 2796489"/>
              <a:gd name="connsiteY81" fmla="*/ 1027390 h 1460544"/>
              <a:gd name="connsiteX82" fmla="*/ 2792627 w 2796489"/>
              <a:gd name="connsiteY82" fmla="*/ 1327482 h 1460544"/>
              <a:gd name="connsiteX83" fmla="*/ 2760852 w 2796489"/>
              <a:gd name="connsiteY83" fmla="*/ 1458111 h 1460544"/>
              <a:gd name="connsiteX84" fmla="*/ 2068874 w 2796489"/>
              <a:gd name="connsiteY84" fmla="*/ 1458111 h 1460544"/>
              <a:gd name="connsiteX85" fmla="*/ 571941 w 2796489"/>
              <a:gd name="connsiteY85" fmla="*/ 1454581 h 1460544"/>
              <a:gd name="connsiteX86" fmla="*/ 289501 w 2796489"/>
              <a:gd name="connsiteY86" fmla="*/ 1458111 h 1460544"/>
              <a:gd name="connsiteX87" fmla="*/ 151811 w 2796489"/>
              <a:gd name="connsiteY87" fmla="*/ 1454580 h 1460544"/>
              <a:gd name="connsiteX88" fmla="*/ 130628 w 2796489"/>
              <a:gd name="connsiteY88" fmla="*/ 1454580 h 1460544"/>
              <a:gd name="connsiteX89" fmla="*/ 95323 w 2796489"/>
              <a:gd name="connsiteY89" fmla="*/ 1454580 h 1460544"/>
              <a:gd name="connsiteX90" fmla="*/ 70609 w 2796489"/>
              <a:gd name="connsiteY90" fmla="*/ 1454580 h 1460544"/>
              <a:gd name="connsiteX91" fmla="*/ 35305 w 2796489"/>
              <a:gd name="connsiteY91" fmla="*/ 1454580 h 1460544"/>
              <a:gd name="connsiteX92" fmla="*/ 10591 w 2796489"/>
              <a:gd name="connsiteY92" fmla="*/ 1415745 h 1460544"/>
              <a:gd name="connsiteX93" fmla="*/ 24713 w 2796489"/>
              <a:gd name="connsiteY93" fmla="*/ 1451050 h 1460544"/>
              <a:gd name="connsiteX94" fmla="*/ 0 w 2796489"/>
              <a:gd name="connsiteY94" fmla="*/ 1454580 h 1460544"/>
              <a:gd name="connsiteX95" fmla="*/ 7061 w 2796489"/>
              <a:gd name="connsiteY95" fmla="*/ 1359257 h 1460544"/>
              <a:gd name="connsiteX96" fmla="*/ 7061 w 2796489"/>
              <a:gd name="connsiteY96" fmla="*/ 1331013 h 1460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2796489" h="1460544">
                <a:moveTo>
                  <a:pt x="7061" y="1331013"/>
                </a:moveTo>
                <a:lnTo>
                  <a:pt x="7061" y="1331013"/>
                </a:lnTo>
                <a:cubicBezTo>
                  <a:pt x="22360" y="1323952"/>
                  <a:pt x="37377" y="1316246"/>
                  <a:pt x="52957" y="1309830"/>
                </a:cubicBezTo>
                <a:cubicBezTo>
                  <a:pt x="57444" y="1307982"/>
                  <a:pt x="62334" y="1305282"/>
                  <a:pt x="67079" y="1306299"/>
                </a:cubicBezTo>
                <a:cubicBezTo>
                  <a:pt x="79473" y="1308955"/>
                  <a:pt x="91047" y="1314753"/>
                  <a:pt x="102384" y="1320421"/>
                </a:cubicBezTo>
                <a:cubicBezTo>
                  <a:pt x="109974" y="1324216"/>
                  <a:pt x="123567" y="1334543"/>
                  <a:pt x="123567" y="1334543"/>
                </a:cubicBezTo>
                <a:cubicBezTo>
                  <a:pt x="137689" y="1333366"/>
                  <a:pt x="151886" y="1332886"/>
                  <a:pt x="165933" y="1331013"/>
                </a:cubicBezTo>
                <a:cubicBezTo>
                  <a:pt x="177691" y="1329445"/>
                  <a:pt x="183186" y="1321776"/>
                  <a:pt x="194177" y="1316891"/>
                </a:cubicBezTo>
                <a:cubicBezTo>
                  <a:pt x="198611" y="1314920"/>
                  <a:pt x="203562" y="1314413"/>
                  <a:pt x="208299" y="1313360"/>
                </a:cubicBezTo>
                <a:cubicBezTo>
                  <a:pt x="248638" y="1304396"/>
                  <a:pt x="205634" y="1314910"/>
                  <a:pt x="240074" y="1306299"/>
                </a:cubicBezTo>
                <a:cubicBezTo>
                  <a:pt x="251842" y="1307476"/>
                  <a:pt x="263782" y="1307510"/>
                  <a:pt x="275379" y="1309830"/>
                </a:cubicBezTo>
                <a:cubicBezTo>
                  <a:pt x="281593" y="1311073"/>
                  <a:pt x="286694" y="1316891"/>
                  <a:pt x="293031" y="1316891"/>
                </a:cubicBezTo>
                <a:cubicBezTo>
                  <a:pt x="299369" y="1316891"/>
                  <a:pt x="304672" y="1311834"/>
                  <a:pt x="310684" y="1309830"/>
                </a:cubicBezTo>
                <a:cubicBezTo>
                  <a:pt x="324684" y="1305163"/>
                  <a:pt x="338228" y="1304621"/>
                  <a:pt x="353050" y="1302769"/>
                </a:cubicBezTo>
                <a:cubicBezTo>
                  <a:pt x="364871" y="1304345"/>
                  <a:pt x="407828" y="1309488"/>
                  <a:pt x="427190" y="1313360"/>
                </a:cubicBezTo>
                <a:cubicBezTo>
                  <a:pt x="438269" y="1315576"/>
                  <a:pt x="441812" y="1317057"/>
                  <a:pt x="451904" y="1320421"/>
                </a:cubicBezTo>
                <a:cubicBezTo>
                  <a:pt x="486431" y="1318983"/>
                  <a:pt x="523064" y="1326861"/>
                  <a:pt x="554289" y="1309830"/>
                </a:cubicBezTo>
                <a:cubicBezTo>
                  <a:pt x="585293" y="1292919"/>
                  <a:pt x="566138" y="1301720"/>
                  <a:pt x="586063" y="1285116"/>
                </a:cubicBezTo>
                <a:cubicBezTo>
                  <a:pt x="596371" y="1276526"/>
                  <a:pt x="617838" y="1260403"/>
                  <a:pt x="617838" y="1260403"/>
                </a:cubicBezTo>
                <a:cubicBezTo>
                  <a:pt x="622545" y="1252165"/>
                  <a:pt x="627417" y="1244019"/>
                  <a:pt x="631960" y="1235689"/>
                </a:cubicBezTo>
                <a:cubicBezTo>
                  <a:pt x="639022" y="1222742"/>
                  <a:pt x="636171" y="1220480"/>
                  <a:pt x="649612" y="1214506"/>
                </a:cubicBezTo>
                <a:cubicBezTo>
                  <a:pt x="656413" y="1211483"/>
                  <a:pt x="663734" y="1209799"/>
                  <a:pt x="670795" y="1207445"/>
                </a:cubicBezTo>
                <a:cubicBezTo>
                  <a:pt x="687271" y="1210976"/>
                  <a:pt x="704518" y="1211930"/>
                  <a:pt x="720222" y="1218037"/>
                </a:cubicBezTo>
                <a:cubicBezTo>
                  <a:pt x="734026" y="1223405"/>
                  <a:pt x="732766" y="1234111"/>
                  <a:pt x="741405" y="1242750"/>
                </a:cubicBezTo>
                <a:cubicBezTo>
                  <a:pt x="744406" y="1245750"/>
                  <a:pt x="747786" y="1249285"/>
                  <a:pt x="751997" y="1249811"/>
                </a:cubicBezTo>
                <a:cubicBezTo>
                  <a:pt x="795345" y="1255230"/>
                  <a:pt x="839082" y="1256872"/>
                  <a:pt x="882625" y="1260403"/>
                </a:cubicBezTo>
                <a:cubicBezTo>
                  <a:pt x="890247" y="1270566"/>
                  <a:pt x="904264" y="1290640"/>
                  <a:pt x="914400" y="1295708"/>
                </a:cubicBezTo>
                <a:cubicBezTo>
                  <a:pt x="921461" y="1299238"/>
                  <a:pt x="928149" y="1303644"/>
                  <a:pt x="935583" y="1306299"/>
                </a:cubicBezTo>
                <a:cubicBezTo>
                  <a:pt x="944722" y="1309563"/>
                  <a:pt x="954412" y="1311006"/>
                  <a:pt x="963827" y="1313360"/>
                </a:cubicBezTo>
                <a:cubicBezTo>
                  <a:pt x="1018271" y="1272527"/>
                  <a:pt x="969522" y="1316020"/>
                  <a:pt x="1016784" y="1239220"/>
                </a:cubicBezTo>
                <a:cubicBezTo>
                  <a:pt x="1029237" y="1218983"/>
                  <a:pt x="1050522" y="1194107"/>
                  <a:pt x="1073272" y="1182732"/>
                </a:cubicBezTo>
                <a:cubicBezTo>
                  <a:pt x="1083258" y="1177739"/>
                  <a:pt x="1094455" y="1175671"/>
                  <a:pt x="1105047" y="1172140"/>
                </a:cubicBezTo>
                <a:cubicBezTo>
                  <a:pt x="1121523" y="1173317"/>
                  <a:pt x="1138208" y="1172800"/>
                  <a:pt x="1154474" y="1175671"/>
                </a:cubicBezTo>
                <a:cubicBezTo>
                  <a:pt x="1161237" y="1176865"/>
                  <a:pt x="1176761" y="1194732"/>
                  <a:pt x="1179187" y="1196854"/>
                </a:cubicBezTo>
                <a:cubicBezTo>
                  <a:pt x="1183615" y="1200729"/>
                  <a:pt x="1188319" y="1204327"/>
                  <a:pt x="1193309" y="1207445"/>
                </a:cubicBezTo>
                <a:cubicBezTo>
                  <a:pt x="1208077" y="1216675"/>
                  <a:pt x="1207334" y="1210845"/>
                  <a:pt x="1218023" y="1225098"/>
                </a:cubicBezTo>
                <a:cubicBezTo>
                  <a:pt x="1222140" y="1230587"/>
                  <a:pt x="1225545" y="1236613"/>
                  <a:pt x="1228614" y="1242750"/>
                </a:cubicBezTo>
                <a:cubicBezTo>
                  <a:pt x="1230278" y="1246079"/>
                  <a:pt x="1229860" y="1250404"/>
                  <a:pt x="1232145" y="1253342"/>
                </a:cubicBezTo>
                <a:cubicBezTo>
                  <a:pt x="1238276" y="1261224"/>
                  <a:pt x="1253328" y="1274525"/>
                  <a:pt x="1253328" y="1274525"/>
                </a:cubicBezTo>
                <a:cubicBezTo>
                  <a:pt x="1268627" y="1270994"/>
                  <a:pt x="1285691" y="1271894"/>
                  <a:pt x="1299224" y="1263933"/>
                </a:cubicBezTo>
                <a:cubicBezTo>
                  <a:pt x="1307402" y="1259122"/>
                  <a:pt x="1308373" y="1247300"/>
                  <a:pt x="1313346" y="1239220"/>
                </a:cubicBezTo>
                <a:cubicBezTo>
                  <a:pt x="1317794" y="1231993"/>
                  <a:pt x="1322912" y="1225197"/>
                  <a:pt x="1327468" y="1218037"/>
                </a:cubicBezTo>
                <a:cubicBezTo>
                  <a:pt x="1331152" y="1212248"/>
                  <a:pt x="1334529" y="1206268"/>
                  <a:pt x="1338060" y="1200384"/>
                </a:cubicBezTo>
                <a:cubicBezTo>
                  <a:pt x="1341590" y="1188616"/>
                  <a:pt x="1344519" y="1176650"/>
                  <a:pt x="1348651" y="1165079"/>
                </a:cubicBezTo>
                <a:cubicBezTo>
                  <a:pt x="1350421" y="1160123"/>
                  <a:pt x="1353893" y="1155896"/>
                  <a:pt x="1355713" y="1150957"/>
                </a:cubicBezTo>
                <a:cubicBezTo>
                  <a:pt x="1372801" y="1104578"/>
                  <a:pt x="1370201" y="1092847"/>
                  <a:pt x="1398079" y="1052103"/>
                </a:cubicBezTo>
                <a:cubicBezTo>
                  <a:pt x="1403718" y="1043862"/>
                  <a:pt x="1412201" y="1037981"/>
                  <a:pt x="1419262" y="1030920"/>
                </a:cubicBezTo>
                <a:cubicBezTo>
                  <a:pt x="1427500" y="999146"/>
                  <a:pt x="1432449" y="966332"/>
                  <a:pt x="1443975" y="935597"/>
                </a:cubicBezTo>
                <a:cubicBezTo>
                  <a:pt x="1447506" y="926182"/>
                  <a:pt x="1451185" y="916822"/>
                  <a:pt x="1454567" y="907353"/>
                </a:cubicBezTo>
                <a:cubicBezTo>
                  <a:pt x="1457070" y="900344"/>
                  <a:pt x="1459015" y="893139"/>
                  <a:pt x="1461628" y="886170"/>
                </a:cubicBezTo>
                <a:cubicBezTo>
                  <a:pt x="1466078" y="874302"/>
                  <a:pt x="1470469" y="862387"/>
                  <a:pt x="1475750" y="850865"/>
                </a:cubicBezTo>
                <a:cubicBezTo>
                  <a:pt x="1483425" y="834120"/>
                  <a:pt x="1494425" y="818841"/>
                  <a:pt x="1500463" y="801438"/>
                </a:cubicBezTo>
                <a:cubicBezTo>
                  <a:pt x="1569270" y="603111"/>
                  <a:pt x="1500150" y="745544"/>
                  <a:pt x="1571073" y="610791"/>
                </a:cubicBezTo>
                <a:cubicBezTo>
                  <a:pt x="1581457" y="413502"/>
                  <a:pt x="1569125" y="524838"/>
                  <a:pt x="1613439" y="300106"/>
                </a:cubicBezTo>
                <a:cubicBezTo>
                  <a:pt x="1618306" y="275424"/>
                  <a:pt x="1627561" y="225966"/>
                  <a:pt x="1627561" y="225966"/>
                </a:cubicBezTo>
                <a:cubicBezTo>
                  <a:pt x="1628738" y="201252"/>
                  <a:pt x="1625958" y="176028"/>
                  <a:pt x="1631092" y="151825"/>
                </a:cubicBezTo>
                <a:cubicBezTo>
                  <a:pt x="1635405" y="131494"/>
                  <a:pt x="1657129" y="104827"/>
                  <a:pt x="1666397" y="84746"/>
                </a:cubicBezTo>
                <a:cubicBezTo>
                  <a:pt x="1669516" y="77988"/>
                  <a:pt x="1671104" y="70624"/>
                  <a:pt x="1673458" y="63563"/>
                </a:cubicBezTo>
                <a:cubicBezTo>
                  <a:pt x="1674635" y="60032"/>
                  <a:pt x="1674924" y="56067"/>
                  <a:pt x="1676988" y="52971"/>
                </a:cubicBezTo>
                <a:cubicBezTo>
                  <a:pt x="1693347" y="28434"/>
                  <a:pt x="1673836" y="59274"/>
                  <a:pt x="1691110" y="24727"/>
                </a:cubicBezTo>
                <a:cubicBezTo>
                  <a:pt x="1693008" y="20932"/>
                  <a:pt x="1695817" y="17666"/>
                  <a:pt x="1698171" y="14136"/>
                </a:cubicBezTo>
                <a:cubicBezTo>
                  <a:pt x="1708763" y="15313"/>
                  <a:pt x="1719420" y="16004"/>
                  <a:pt x="1729946" y="17666"/>
                </a:cubicBezTo>
                <a:cubicBezTo>
                  <a:pt x="1741801" y="19538"/>
                  <a:pt x="1753273" y="23978"/>
                  <a:pt x="1765251" y="24727"/>
                </a:cubicBezTo>
                <a:lnTo>
                  <a:pt x="1821739" y="28258"/>
                </a:lnTo>
                <a:cubicBezTo>
                  <a:pt x="1835861" y="27081"/>
                  <a:pt x="1850058" y="26600"/>
                  <a:pt x="1864105" y="24727"/>
                </a:cubicBezTo>
                <a:cubicBezTo>
                  <a:pt x="1867794" y="24235"/>
                  <a:pt x="1870984" y="21453"/>
                  <a:pt x="1874696" y="21197"/>
                </a:cubicBezTo>
                <a:cubicBezTo>
                  <a:pt x="1905244" y="19090"/>
                  <a:pt x="1935885" y="18661"/>
                  <a:pt x="1966489" y="17666"/>
                </a:cubicBezTo>
                <a:lnTo>
                  <a:pt x="2308948" y="7075"/>
                </a:lnTo>
                <a:cubicBezTo>
                  <a:pt x="2347463" y="-1484"/>
                  <a:pt x="2333983" y="-3196"/>
                  <a:pt x="2372497" y="7075"/>
                </a:cubicBezTo>
                <a:cubicBezTo>
                  <a:pt x="2379689" y="8993"/>
                  <a:pt x="2393680" y="14136"/>
                  <a:pt x="2393680" y="14136"/>
                </a:cubicBezTo>
                <a:cubicBezTo>
                  <a:pt x="2397211" y="35319"/>
                  <a:pt x="2399710" y="56700"/>
                  <a:pt x="2404272" y="77685"/>
                </a:cubicBezTo>
                <a:cubicBezTo>
                  <a:pt x="2421688" y="157801"/>
                  <a:pt x="2440782" y="216647"/>
                  <a:pt x="2464290" y="296576"/>
                </a:cubicBezTo>
                <a:cubicBezTo>
                  <a:pt x="2467293" y="331606"/>
                  <a:pt x="2479697" y="495116"/>
                  <a:pt x="2489004" y="533119"/>
                </a:cubicBezTo>
                <a:cubicBezTo>
                  <a:pt x="2494263" y="554595"/>
                  <a:pt x="2509311" y="572501"/>
                  <a:pt x="2517248" y="593138"/>
                </a:cubicBezTo>
                <a:cubicBezTo>
                  <a:pt x="2532879" y="633779"/>
                  <a:pt x="2542965" y="676472"/>
                  <a:pt x="2559614" y="716706"/>
                </a:cubicBezTo>
                <a:cubicBezTo>
                  <a:pt x="2602135" y="819466"/>
                  <a:pt x="2589079" y="768152"/>
                  <a:pt x="2626693" y="836743"/>
                </a:cubicBezTo>
                <a:cubicBezTo>
                  <a:pt x="2729286" y="1023826"/>
                  <a:pt x="2604610" y="803168"/>
                  <a:pt x="2686712" y="967371"/>
                </a:cubicBezTo>
                <a:cubicBezTo>
                  <a:pt x="2688945" y="971837"/>
                  <a:pt x="2694107" y="974127"/>
                  <a:pt x="2697303" y="977963"/>
                </a:cubicBezTo>
                <a:cubicBezTo>
                  <a:pt x="2700019" y="981223"/>
                  <a:pt x="2701364" y="985554"/>
                  <a:pt x="2704364" y="988554"/>
                </a:cubicBezTo>
                <a:cubicBezTo>
                  <a:pt x="2713820" y="998009"/>
                  <a:pt x="2718001" y="994369"/>
                  <a:pt x="2729078" y="1002676"/>
                </a:cubicBezTo>
                <a:cubicBezTo>
                  <a:pt x="2734404" y="1006670"/>
                  <a:pt x="2737661" y="1013105"/>
                  <a:pt x="2743200" y="1016798"/>
                </a:cubicBezTo>
                <a:cubicBezTo>
                  <a:pt x="2756634" y="1025754"/>
                  <a:pt x="2774068" y="1025511"/>
                  <a:pt x="2789096" y="1027390"/>
                </a:cubicBezTo>
                <a:cubicBezTo>
                  <a:pt x="2799358" y="1140269"/>
                  <a:pt x="2797334" y="1255695"/>
                  <a:pt x="2792627" y="1327482"/>
                </a:cubicBezTo>
                <a:cubicBezTo>
                  <a:pt x="2787920" y="1399269"/>
                  <a:pt x="2785566" y="1387501"/>
                  <a:pt x="2760852" y="1458111"/>
                </a:cubicBezTo>
                <a:cubicBezTo>
                  <a:pt x="2526662" y="1453404"/>
                  <a:pt x="2433693" y="1458699"/>
                  <a:pt x="2068874" y="1458111"/>
                </a:cubicBezTo>
                <a:lnTo>
                  <a:pt x="571941" y="1454581"/>
                </a:lnTo>
                <a:cubicBezTo>
                  <a:pt x="275379" y="1454581"/>
                  <a:pt x="359523" y="1458111"/>
                  <a:pt x="289501" y="1458111"/>
                </a:cubicBezTo>
                <a:cubicBezTo>
                  <a:pt x="219479" y="1458111"/>
                  <a:pt x="178290" y="1455168"/>
                  <a:pt x="151811" y="1454580"/>
                </a:cubicBezTo>
                <a:cubicBezTo>
                  <a:pt x="125332" y="1453992"/>
                  <a:pt x="140043" y="1454580"/>
                  <a:pt x="130628" y="1454580"/>
                </a:cubicBezTo>
                <a:cubicBezTo>
                  <a:pt x="121213" y="1454580"/>
                  <a:pt x="110622" y="1448696"/>
                  <a:pt x="95323" y="1454580"/>
                </a:cubicBezTo>
                <a:cubicBezTo>
                  <a:pt x="81903" y="1468000"/>
                  <a:pt x="80612" y="1454580"/>
                  <a:pt x="70609" y="1454580"/>
                </a:cubicBezTo>
                <a:cubicBezTo>
                  <a:pt x="60606" y="1454580"/>
                  <a:pt x="45308" y="1461052"/>
                  <a:pt x="35305" y="1454580"/>
                </a:cubicBezTo>
                <a:cubicBezTo>
                  <a:pt x="25302" y="1448108"/>
                  <a:pt x="12356" y="1416333"/>
                  <a:pt x="10591" y="1415745"/>
                </a:cubicBezTo>
                <a:cubicBezTo>
                  <a:pt x="8826" y="1415157"/>
                  <a:pt x="26380" y="1444936"/>
                  <a:pt x="24713" y="1451050"/>
                </a:cubicBezTo>
                <a:cubicBezTo>
                  <a:pt x="22830" y="1457956"/>
                  <a:pt x="0" y="1461738"/>
                  <a:pt x="0" y="1454580"/>
                </a:cubicBezTo>
                <a:cubicBezTo>
                  <a:pt x="0" y="1440185"/>
                  <a:pt x="3257" y="1382083"/>
                  <a:pt x="7061" y="1359257"/>
                </a:cubicBezTo>
                <a:cubicBezTo>
                  <a:pt x="10963" y="1335845"/>
                  <a:pt x="7061" y="1335720"/>
                  <a:pt x="7061" y="1331013"/>
                </a:cubicBezTo>
                <a:close/>
              </a:path>
            </a:pathLst>
          </a:cu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/>
          </a:p>
        </p:txBody>
      </p:sp>
      <p:grpSp>
        <p:nvGrpSpPr>
          <p:cNvPr id="77" name="Group 76"/>
          <p:cNvGrpSpPr/>
          <p:nvPr/>
        </p:nvGrpSpPr>
        <p:grpSpPr>
          <a:xfrm>
            <a:off x="7525034" y="4560990"/>
            <a:ext cx="3614254" cy="2039894"/>
            <a:chOff x="6974051" y="4631329"/>
            <a:chExt cx="3614255" cy="2039894"/>
          </a:xfrm>
        </p:grpSpPr>
        <p:sp>
          <p:nvSpPr>
            <p:cNvPr id="237" name="TextBox 236"/>
            <p:cNvSpPr txBox="1"/>
            <p:nvPr/>
          </p:nvSpPr>
          <p:spPr>
            <a:xfrm>
              <a:off x="9907089" y="6317280"/>
              <a:ext cx="623889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00"/>
                <a:t>Time</a:t>
              </a:r>
            </a:p>
          </p:txBody>
        </p:sp>
        <p:sp>
          <p:nvSpPr>
            <p:cNvPr id="238" name="TextBox 237"/>
            <p:cNvSpPr txBox="1"/>
            <p:nvPr/>
          </p:nvSpPr>
          <p:spPr>
            <a:xfrm>
              <a:off x="6974051" y="5276900"/>
              <a:ext cx="777777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00"/>
                <a:t>Queue</a:t>
              </a:r>
            </a:p>
          </p:txBody>
        </p:sp>
        <p:cxnSp>
          <p:nvCxnSpPr>
            <p:cNvPr id="241" name="Straight Connector 240"/>
            <p:cNvCxnSpPr/>
            <p:nvPr/>
          </p:nvCxnSpPr>
          <p:spPr>
            <a:xfrm>
              <a:off x="7788698" y="4898862"/>
              <a:ext cx="2752302" cy="664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7" name="Rectangle 276"/>
            <p:cNvSpPr/>
            <p:nvPr/>
          </p:nvSpPr>
          <p:spPr>
            <a:xfrm>
              <a:off x="7788698" y="6234866"/>
              <a:ext cx="2799608" cy="1605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00"/>
            </a:p>
          </p:txBody>
        </p:sp>
        <p:cxnSp>
          <p:nvCxnSpPr>
            <p:cNvPr id="230" name="Straight Arrow Connector 229"/>
            <p:cNvCxnSpPr/>
            <p:nvPr/>
          </p:nvCxnSpPr>
          <p:spPr>
            <a:xfrm flipV="1">
              <a:off x="7788698" y="4631329"/>
              <a:ext cx="0" cy="17640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Arrow Connector 234"/>
            <p:cNvCxnSpPr/>
            <p:nvPr/>
          </p:nvCxnSpPr>
          <p:spPr>
            <a:xfrm>
              <a:off x="7788698" y="6395426"/>
              <a:ext cx="27523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8451530" y="3860800"/>
            <a:ext cx="2345424" cy="696371"/>
            <a:chOff x="8451529" y="3860800"/>
            <a:chExt cx="2345424" cy="696370"/>
          </a:xfrm>
        </p:grpSpPr>
        <p:cxnSp>
          <p:nvCxnSpPr>
            <p:cNvPr id="282" name="Straight Connector 281"/>
            <p:cNvCxnSpPr>
              <a:cxnSpLocks/>
            </p:cNvCxnSpPr>
            <p:nvPr/>
          </p:nvCxnSpPr>
          <p:spPr>
            <a:xfrm flipH="1">
              <a:off x="8451529" y="3860800"/>
              <a:ext cx="326454" cy="69637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Straight Connector 283"/>
            <p:cNvCxnSpPr>
              <a:cxnSpLocks/>
            </p:cNvCxnSpPr>
            <p:nvPr/>
          </p:nvCxnSpPr>
          <p:spPr>
            <a:xfrm>
              <a:off x="8777983" y="3866302"/>
              <a:ext cx="2018970" cy="69086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8" name="Group 287"/>
          <p:cNvGrpSpPr/>
          <p:nvPr/>
        </p:nvGrpSpPr>
        <p:grpSpPr>
          <a:xfrm>
            <a:off x="2514409" y="5688510"/>
            <a:ext cx="5139458" cy="400110"/>
            <a:chOff x="4435075" y="2006815"/>
            <a:chExt cx="5139460" cy="400110"/>
          </a:xfrm>
        </p:grpSpPr>
        <p:sp>
          <p:nvSpPr>
            <p:cNvPr id="289" name="TextBox 288"/>
            <p:cNvSpPr txBox="1"/>
            <p:nvPr/>
          </p:nvSpPr>
          <p:spPr>
            <a:xfrm>
              <a:off x="4825028" y="2006815"/>
              <a:ext cx="47495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“</a:t>
              </a:r>
              <a:r>
                <a:rPr lang="en-US" sz="2000" i="1" dirty="0"/>
                <a:t>Who did my packet share the queue with</a:t>
              </a:r>
              <a:r>
                <a:rPr lang="en-US" sz="2000" dirty="0"/>
                <a:t>?”</a:t>
              </a:r>
            </a:p>
          </p:txBody>
        </p:sp>
        <p:sp>
          <p:nvSpPr>
            <p:cNvPr id="290" name="Oval 289"/>
            <p:cNvSpPr/>
            <p:nvPr/>
          </p:nvSpPr>
          <p:spPr>
            <a:xfrm>
              <a:off x="4435075" y="2006883"/>
              <a:ext cx="389953" cy="367005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sp>
        <p:nvSpPr>
          <p:cNvPr id="60" name="Freeform 59">
            <a:extLst>
              <a:ext uri="{FF2B5EF4-FFF2-40B4-BE49-F238E27FC236}">
                <a16:creationId xmlns:a16="http://schemas.microsoft.com/office/drawing/2014/main" id="{A92CE3B5-4B00-154B-8436-80C1860E5FD2}"/>
              </a:ext>
            </a:extLst>
          </p:cNvPr>
          <p:cNvSpPr/>
          <p:nvPr/>
        </p:nvSpPr>
        <p:spPr>
          <a:xfrm>
            <a:off x="8342801" y="4834642"/>
            <a:ext cx="2796489" cy="1460544"/>
          </a:xfrm>
          <a:custGeom>
            <a:avLst/>
            <a:gdLst>
              <a:gd name="connsiteX0" fmla="*/ 7061 w 2800371"/>
              <a:gd name="connsiteY0" fmla="*/ 1331013 h 1456023"/>
              <a:gd name="connsiteX1" fmla="*/ 7061 w 2800371"/>
              <a:gd name="connsiteY1" fmla="*/ 1331013 h 1456023"/>
              <a:gd name="connsiteX2" fmla="*/ 52957 w 2800371"/>
              <a:gd name="connsiteY2" fmla="*/ 1309830 h 1456023"/>
              <a:gd name="connsiteX3" fmla="*/ 67079 w 2800371"/>
              <a:gd name="connsiteY3" fmla="*/ 1306299 h 1456023"/>
              <a:gd name="connsiteX4" fmla="*/ 102384 w 2800371"/>
              <a:gd name="connsiteY4" fmla="*/ 1320421 h 1456023"/>
              <a:gd name="connsiteX5" fmla="*/ 123567 w 2800371"/>
              <a:gd name="connsiteY5" fmla="*/ 1334543 h 1456023"/>
              <a:gd name="connsiteX6" fmla="*/ 165933 w 2800371"/>
              <a:gd name="connsiteY6" fmla="*/ 1331013 h 1456023"/>
              <a:gd name="connsiteX7" fmla="*/ 194177 w 2800371"/>
              <a:gd name="connsiteY7" fmla="*/ 1316891 h 1456023"/>
              <a:gd name="connsiteX8" fmla="*/ 208299 w 2800371"/>
              <a:gd name="connsiteY8" fmla="*/ 1313360 h 1456023"/>
              <a:gd name="connsiteX9" fmla="*/ 240074 w 2800371"/>
              <a:gd name="connsiteY9" fmla="*/ 1306299 h 1456023"/>
              <a:gd name="connsiteX10" fmla="*/ 275379 w 2800371"/>
              <a:gd name="connsiteY10" fmla="*/ 1309830 h 1456023"/>
              <a:gd name="connsiteX11" fmla="*/ 293031 w 2800371"/>
              <a:gd name="connsiteY11" fmla="*/ 1316891 h 1456023"/>
              <a:gd name="connsiteX12" fmla="*/ 310684 w 2800371"/>
              <a:gd name="connsiteY12" fmla="*/ 1309830 h 1456023"/>
              <a:gd name="connsiteX13" fmla="*/ 353050 w 2800371"/>
              <a:gd name="connsiteY13" fmla="*/ 1302769 h 1456023"/>
              <a:gd name="connsiteX14" fmla="*/ 427190 w 2800371"/>
              <a:gd name="connsiteY14" fmla="*/ 1313360 h 1456023"/>
              <a:gd name="connsiteX15" fmla="*/ 451904 w 2800371"/>
              <a:gd name="connsiteY15" fmla="*/ 1320421 h 1456023"/>
              <a:gd name="connsiteX16" fmla="*/ 554289 w 2800371"/>
              <a:gd name="connsiteY16" fmla="*/ 1309830 h 1456023"/>
              <a:gd name="connsiteX17" fmla="*/ 586063 w 2800371"/>
              <a:gd name="connsiteY17" fmla="*/ 1285116 h 1456023"/>
              <a:gd name="connsiteX18" fmla="*/ 617838 w 2800371"/>
              <a:gd name="connsiteY18" fmla="*/ 1260403 h 1456023"/>
              <a:gd name="connsiteX19" fmla="*/ 631960 w 2800371"/>
              <a:gd name="connsiteY19" fmla="*/ 1235689 h 1456023"/>
              <a:gd name="connsiteX20" fmla="*/ 649612 w 2800371"/>
              <a:gd name="connsiteY20" fmla="*/ 1214506 h 1456023"/>
              <a:gd name="connsiteX21" fmla="*/ 670795 w 2800371"/>
              <a:gd name="connsiteY21" fmla="*/ 1207445 h 1456023"/>
              <a:gd name="connsiteX22" fmla="*/ 720222 w 2800371"/>
              <a:gd name="connsiteY22" fmla="*/ 1218037 h 1456023"/>
              <a:gd name="connsiteX23" fmla="*/ 741405 w 2800371"/>
              <a:gd name="connsiteY23" fmla="*/ 1242750 h 1456023"/>
              <a:gd name="connsiteX24" fmla="*/ 751997 w 2800371"/>
              <a:gd name="connsiteY24" fmla="*/ 1249811 h 1456023"/>
              <a:gd name="connsiteX25" fmla="*/ 882625 w 2800371"/>
              <a:gd name="connsiteY25" fmla="*/ 1260403 h 1456023"/>
              <a:gd name="connsiteX26" fmla="*/ 914400 w 2800371"/>
              <a:gd name="connsiteY26" fmla="*/ 1295708 h 1456023"/>
              <a:gd name="connsiteX27" fmla="*/ 935583 w 2800371"/>
              <a:gd name="connsiteY27" fmla="*/ 1306299 h 1456023"/>
              <a:gd name="connsiteX28" fmla="*/ 963827 w 2800371"/>
              <a:gd name="connsiteY28" fmla="*/ 1313360 h 1456023"/>
              <a:gd name="connsiteX29" fmla="*/ 1016784 w 2800371"/>
              <a:gd name="connsiteY29" fmla="*/ 1239220 h 1456023"/>
              <a:gd name="connsiteX30" fmla="*/ 1073272 w 2800371"/>
              <a:gd name="connsiteY30" fmla="*/ 1182732 h 1456023"/>
              <a:gd name="connsiteX31" fmla="*/ 1105047 w 2800371"/>
              <a:gd name="connsiteY31" fmla="*/ 1172140 h 1456023"/>
              <a:gd name="connsiteX32" fmla="*/ 1154474 w 2800371"/>
              <a:gd name="connsiteY32" fmla="*/ 1175671 h 1456023"/>
              <a:gd name="connsiteX33" fmla="*/ 1179187 w 2800371"/>
              <a:gd name="connsiteY33" fmla="*/ 1196854 h 1456023"/>
              <a:gd name="connsiteX34" fmla="*/ 1193309 w 2800371"/>
              <a:gd name="connsiteY34" fmla="*/ 1207445 h 1456023"/>
              <a:gd name="connsiteX35" fmla="*/ 1218023 w 2800371"/>
              <a:gd name="connsiteY35" fmla="*/ 1225098 h 1456023"/>
              <a:gd name="connsiteX36" fmla="*/ 1228614 w 2800371"/>
              <a:gd name="connsiteY36" fmla="*/ 1242750 h 1456023"/>
              <a:gd name="connsiteX37" fmla="*/ 1232145 w 2800371"/>
              <a:gd name="connsiteY37" fmla="*/ 1253342 h 1456023"/>
              <a:gd name="connsiteX38" fmla="*/ 1253328 w 2800371"/>
              <a:gd name="connsiteY38" fmla="*/ 1274525 h 1456023"/>
              <a:gd name="connsiteX39" fmla="*/ 1299224 w 2800371"/>
              <a:gd name="connsiteY39" fmla="*/ 1263933 h 1456023"/>
              <a:gd name="connsiteX40" fmla="*/ 1313346 w 2800371"/>
              <a:gd name="connsiteY40" fmla="*/ 1239220 h 1456023"/>
              <a:gd name="connsiteX41" fmla="*/ 1327468 w 2800371"/>
              <a:gd name="connsiteY41" fmla="*/ 1218037 h 1456023"/>
              <a:gd name="connsiteX42" fmla="*/ 1338060 w 2800371"/>
              <a:gd name="connsiteY42" fmla="*/ 1200384 h 1456023"/>
              <a:gd name="connsiteX43" fmla="*/ 1348651 w 2800371"/>
              <a:gd name="connsiteY43" fmla="*/ 1165079 h 1456023"/>
              <a:gd name="connsiteX44" fmla="*/ 1355713 w 2800371"/>
              <a:gd name="connsiteY44" fmla="*/ 1150957 h 1456023"/>
              <a:gd name="connsiteX45" fmla="*/ 1398079 w 2800371"/>
              <a:gd name="connsiteY45" fmla="*/ 1052103 h 1456023"/>
              <a:gd name="connsiteX46" fmla="*/ 1419262 w 2800371"/>
              <a:gd name="connsiteY46" fmla="*/ 1030920 h 1456023"/>
              <a:gd name="connsiteX47" fmla="*/ 1443975 w 2800371"/>
              <a:gd name="connsiteY47" fmla="*/ 935597 h 1456023"/>
              <a:gd name="connsiteX48" fmla="*/ 1454567 w 2800371"/>
              <a:gd name="connsiteY48" fmla="*/ 907353 h 1456023"/>
              <a:gd name="connsiteX49" fmla="*/ 1461628 w 2800371"/>
              <a:gd name="connsiteY49" fmla="*/ 886170 h 1456023"/>
              <a:gd name="connsiteX50" fmla="*/ 1475750 w 2800371"/>
              <a:gd name="connsiteY50" fmla="*/ 850865 h 1456023"/>
              <a:gd name="connsiteX51" fmla="*/ 1500463 w 2800371"/>
              <a:gd name="connsiteY51" fmla="*/ 801438 h 1456023"/>
              <a:gd name="connsiteX52" fmla="*/ 1571073 w 2800371"/>
              <a:gd name="connsiteY52" fmla="*/ 610791 h 1456023"/>
              <a:gd name="connsiteX53" fmla="*/ 1613439 w 2800371"/>
              <a:gd name="connsiteY53" fmla="*/ 300106 h 1456023"/>
              <a:gd name="connsiteX54" fmla="*/ 1627561 w 2800371"/>
              <a:gd name="connsiteY54" fmla="*/ 225966 h 1456023"/>
              <a:gd name="connsiteX55" fmla="*/ 1631092 w 2800371"/>
              <a:gd name="connsiteY55" fmla="*/ 151825 h 1456023"/>
              <a:gd name="connsiteX56" fmla="*/ 1666397 w 2800371"/>
              <a:gd name="connsiteY56" fmla="*/ 84746 h 1456023"/>
              <a:gd name="connsiteX57" fmla="*/ 1673458 w 2800371"/>
              <a:gd name="connsiteY57" fmla="*/ 63563 h 1456023"/>
              <a:gd name="connsiteX58" fmla="*/ 1676988 w 2800371"/>
              <a:gd name="connsiteY58" fmla="*/ 52971 h 1456023"/>
              <a:gd name="connsiteX59" fmla="*/ 1691110 w 2800371"/>
              <a:gd name="connsiteY59" fmla="*/ 24727 h 1456023"/>
              <a:gd name="connsiteX60" fmla="*/ 1698171 w 2800371"/>
              <a:gd name="connsiteY60" fmla="*/ 14136 h 1456023"/>
              <a:gd name="connsiteX61" fmla="*/ 1729946 w 2800371"/>
              <a:gd name="connsiteY61" fmla="*/ 17666 h 1456023"/>
              <a:gd name="connsiteX62" fmla="*/ 1765251 w 2800371"/>
              <a:gd name="connsiteY62" fmla="*/ 24727 h 1456023"/>
              <a:gd name="connsiteX63" fmla="*/ 1821739 w 2800371"/>
              <a:gd name="connsiteY63" fmla="*/ 28258 h 1456023"/>
              <a:gd name="connsiteX64" fmla="*/ 1864105 w 2800371"/>
              <a:gd name="connsiteY64" fmla="*/ 24727 h 1456023"/>
              <a:gd name="connsiteX65" fmla="*/ 1874696 w 2800371"/>
              <a:gd name="connsiteY65" fmla="*/ 21197 h 1456023"/>
              <a:gd name="connsiteX66" fmla="*/ 1966489 w 2800371"/>
              <a:gd name="connsiteY66" fmla="*/ 17666 h 1456023"/>
              <a:gd name="connsiteX67" fmla="*/ 2308948 w 2800371"/>
              <a:gd name="connsiteY67" fmla="*/ 7075 h 1456023"/>
              <a:gd name="connsiteX68" fmla="*/ 2372497 w 2800371"/>
              <a:gd name="connsiteY68" fmla="*/ 7075 h 1456023"/>
              <a:gd name="connsiteX69" fmla="*/ 2393680 w 2800371"/>
              <a:gd name="connsiteY69" fmla="*/ 14136 h 1456023"/>
              <a:gd name="connsiteX70" fmla="*/ 2404272 w 2800371"/>
              <a:gd name="connsiteY70" fmla="*/ 77685 h 1456023"/>
              <a:gd name="connsiteX71" fmla="*/ 2464290 w 2800371"/>
              <a:gd name="connsiteY71" fmla="*/ 296576 h 1456023"/>
              <a:gd name="connsiteX72" fmla="*/ 2489004 w 2800371"/>
              <a:gd name="connsiteY72" fmla="*/ 533119 h 1456023"/>
              <a:gd name="connsiteX73" fmla="*/ 2517248 w 2800371"/>
              <a:gd name="connsiteY73" fmla="*/ 593138 h 1456023"/>
              <a:gd name="connsiteX74" fmla="*/ 2559614 w 2800371"/>
              <a:gd name="connsiteY74" fmla="*/ 716706 h 1456023"/>
              <a:gd name="connsiteX75" fmla="*/ 2626693 w 2800371"/>
              <a:gd name="connsiteY75" fmla="*/ 836743 h 1456023"/>
              <a:gd name="connsiteX76" fmla="*/ 2686712 w 2800371"/>
              <a:gd name="connsiteY76" fmla="*/ 967371 h 1456023"/>
              <a:gd name="connsiteX77" fmla="*/ 2697303 w 2800371"/>
              <a:gd name="connsiteY77" fmla="*/ 977963 h 1456023"/>
              <a:gd name="connsiteX78" fmla="*/ 2704364 w 2800371"/>
              <a:gd name="connsiteY78" fmla="*/ 988554 h 1456023"/>
              <a:gd name="connsiteX79" fmla="*/ 2729078 w 2800371"/>
              <a:gd name="connsiteY79" fmla="*/ 1002676 h 1456023"/>
              <a:gd name="connsiteX80" fmla="*/ 2743200 w 2800371"/>
              <a:gd name="connsiteY80" fmla="*/ 1016798 h 1456023"/>
              <a:gd name="connsiteX81" fmla="*/ 2789096 w 2800371"/>
              <a:gd name="connsiteY81" fmla="*/ 1027390 h 1456023"/>
              <a:gd name="connsiteX82" fmla="*/ 2792627 w 2800371"/>
              <a:gd name="connsiteY82" fmla="*/ 1327482 h 1456023"/>
              <a:gd name="connsiteX83" fmla="*/ 2760852 w 2800371"/>
              <a:gd name="connsiteY83" fmla="*/ 1454580 h 1456023"/>
              <a:gd name="connsiteX84" fmla="*/ 2058282 w 2800371"/>
              <a:gd name="connsiteY84" fmla="*/ 1387501 h 1456023"/>
              <a:gd name="connsiteX85" fmla="*/ 529575 w 2800371"/>
              <a:gd name="connsiteY85" fmla="*/ 1147427 h 1456023"/>
              <a:gd name="connsiteX86" fmla="*/ 335397 w 2800371"/>
              <a:gd name="connsiteY86" fmla="*/ 1203915 h 1456023"/>
              <a:gd name="connsiteX87" fmla="*/ 172994 w 2800371"/>
              <a:gd name="connsiteY87" fmla="*/ 1313360 h 1456023"/>
              <a:gd name="connsiteX88" fmla="*/ 141220 w 2800371"/>
              <a:gd name="connsiteY88" fmla="*/ 1341604 h 1456023"/>
              <a:gd name="connsiteX89" fmla="*/ 95323 w 2800371"/>
              <a:gd name="connsiteY89" fmla="*/ 1359257 h 1456023"/>
              <a:gd name="connsiteX90" fmla="*/ 45896 w 2800371"/>
              <a:gd name="connsiteY90" fmla="*/ 1405153 h 1456023"/>
              <a:gd name="connsiteX91" fmla="*/ 31774 w 2800371"/>
              <a:gd name="connsiteY91" fmla="*/ 1408684 h 1456023"/>
              <a:gd name="connsiteX92" fmla="*/ 10591 w 2800371"/>
              <a:gd name="connsiteY92" fmla="*/ 1415745 h 1456023"/>
              <a:gd name="connsiteX93" fmla="*/ 3530 w 2800371"/>
              <a:gd name="connsiteY93" fmla="*/ 1433397 h 1456023"/>
              <a:gd name="connsiteX94" fmla="*/ 0 w 2800371"/>
              <a:gd name="connsiteY94" fmla="*/ 1454580 h 1456023"/>
              <a:gd name="connsiteX95" fmla="*/ 7061 w 2800371"/>
              <a:gd name="connsiteY95" fmla="*/ 1359257 h 1456023"/>
              <a:gd name="connsiteX96" fmla="*/ 7061 w 2800371"/>
              <a:gd name="connsiteY96" fmla="*/ 1331013 h 1456023"/>
              <a:gd name="connsiteX0" fmla="*/ 7061 w 2800371"/>
              <a:gd name="connsiteY0" fmla="*/ 1331013 h 1456023"/>
              <a:gd name="connsiteX1" fmla="*/ 7061 w 2800371"/>
              <a:gd name="connsiteY1" fmla="*/ 1331013 h 1456023"/>
              <a:gd name="connsiteX2" fmla="*/ 52957 w 2800371"/>
              <a:gd name="connsiteY2" fmla="*/ 1309830 h 1456023"/>
              <a:gd name="connsiteX3" fmla="*/ 67079 w 2800371"/>
              <a:gd name="connsiteY3" fmla="*/ 1306299 h 1456023"/>
              <a:gd name="connsiteX4" fmla="*/ 102384 w 2800371"/>
              <a:gd name="connsiteY4" fmla="*/ 1320421 h 1456023"/>
              <a:gd name="connsiteX5" fmla="*/ 123567 w 2800371"/>
              <a:gd name="connsiteY5" fmla="*/ 1334543 h 1456023"/>
              <a:gd name="connsiteX6" fmla="*/ 165933 w 2800371"/>
              <a:gd name="connsiteY6" fmla="*/ 1331013 h 1456023"/>
              <a:gd name="connsiteX7" fmla="*/ 194177 w 2800371"/>
              <a:gd name="connsiteY7" fmla="*/ 1316891 h 1456023"/>
              <a:gd name="connsiteX8" fmla="*/ 208299 w 2800371"/>
              <a:gd name="connsiteY8" fmla="*/ 1313360 h 1456023"/>
              <a:gd name="connsiteX9" fmla="*/ 240074 w 2800371"/>
              <a:gd name="connsiteY9" fmla="*/ 1306299 h 1456023"/>
              <a:gd name="connsiteX10" fmla="*/ 275379 w 2800371"/>
              <a:gd name="connsiteY10" fmla="*/ 1309830 h 1456023"/>
              <a:gd name="connsiteX11" fmla="*/ 293031 w 2800371"/>
              <a:gd name="connsiteY11" fmla="*/ 1316891 h 1456023"/>
              <a:gd name="connsiteX12" fmla="*/ 310684 w 2800371"/>
              <a:gd name="connsiteY12" fmla="*/ 1309830 h 1456023"/>
              <a:gd name="connsiteX13" fmla="*/ 353050 w 2800371"/>
              <a:gd name="connsiteY13" fmla="*/ 1302769 h 1456023"/>
              <a:gd name="connsiteX14" fmla="*/ 427190 w 2800371"/>
              <a:gd name="connsiteY14" fmla="*/ 1313360 h 1456023"/>
              <a:gd name="connsiteX15" fmla="*/ 451904 w 2800371"/>
              <a:gd name="connsiteY15" fmla="*/ 1320421 h 1456023"/>
              <a:gd name="connsiteX16" fmla="*/ 554289 w 2800371"/>
              <a:gd name="connsiteY16" fmla="*/ 1309830 h 1456023"/>
              <a:gd name="connsiteX17" fmla="*/ 586063 w 2800371"/>
              <a:gd name="connsiteY17" fmla="*/ 1285116 h 1456023"/>
              <a:gd name="connsiteX18" fmla="*/ 617838 w 2800371"/>
              <a:gd name="connsiteY18" fmla="*/ 1260403 h 1456023"/>
              <a:gd name="connsiteX19" fmla="*/ 631960 w 2800371"/>
              <a:gd name="connsiteY19" fmla="*/ 1235689 h 1456023"/>
              <a:gd name="connsiteX20" fmla="*/ 649612 w 2800371"/>
              <a:gd name="connsiteY20" fmla="*/ 1214506 h 1456023"/>
              <a:gd name="connsiteX21" fmla="*/ 670795 w 2800371"/>
              <a:gd name="connsiteY21" fmla="*/ 1207445 h 1456023"/>
              <a:gd name="connsiteX22" fmla="*/ 720222 w 2800371"/>
              <a:gd name="connsiteY22" fmla="*/ 1218037 h 1456023"/>
              <a:gd name="connsiteX23" fmla="*/ 741405 w 2800371"/>
              <a:gd name="connsiteY23" fmla="*/ 1242750 h 1456023"/>
              <a:gd name="connsiteX24" fmla="*/ 751997 w 2800371"/>
              <a:gd name="connsiteY24" fmla="*/ 1249811 h 1456023"/>
              <a:gd name="connsiteX25" fmla="*/ 882625 w 2800371"/>
              <a:gd name="connsiteY25" fmla="*/ 1260403 h 1456023"/>
              <a:gd name="connsiteX26" fmla="*/ 914400 w 2800371"/>
              <a:gd name="connsiteY26" fmla="*/ 1295708 h 1456023"/>
              <a:gd name="connsiteX27" fmla="*/ 935583 w 2800371"/>
              <a:gd name="connsiteY27" fmla="*/ 1306299 h 1456023"/>
              <a:gd name="connsiteX28" fmla="*/ 963827 w 2800371"/>
              <a:gd name="connsiteY28" fmla="*/ 1313360 h 1456023"/>
              <a:gd name="connsiteX29" fmla="*/ 1016784 w 2800371"/>
              <a:gd name="connsiteY29" fmla="*/ 1239220 h 1456023"/>
              <a:gd name="connsiteX30" fmla="*/ 1073272 w 2800371"/>
              <a:gd name="connsiteY30" fmla="*/ 1182732 h 1456023"/>
              <a:gd name="connsiteX31" fmla="*/ 1105047 w 2800371"/>
              <a:gd name="connsiteY31" fmla="*/ 1172140 h 1456023"/>
              <a:gd name="connsiteX32" fmla="*/ 1154474 w 2800371"/>
              <a:gd name="connsiteY32" fmla="*/ 1175671 h 1456023"/>
              <a:gd name="connsiteX33" fmla="*/ 1179187 w 2800371"/>
              <a:gd name="connsiteY33" fmla="*/ 1196854 h 1456023"/>
              <a:gd name="connsiteX34" fmla="*/ 1193309 w 2800371"/>
              <a:gd name="connsiteY34" fmla="*/ 1207445 h 1456023"/>
              <a:gd name="connsiteX35" fmla="*/ 1218023 w 2800371"/>
              <a:gd name="connsiteY35" fmla="*/ 1225098 h 1456023"/>
              <a:gd name="connsiteX36" fmla="*/ 1228614 w 2800371"/>
              <a:gd name="connsiteY36" fmla="*/ 1242750 h 1456023"/>
              <a:gd name="connsiteX37" fmla="*/ 1232145 w 2800371"/>
              <a:gd name="connsiteY37" fmla="*/ 1253342 h 1456023"/>
              <a:gd name="connsiteX38" fmla="*/ 1253328 w 2800371"/>
              <a:gd name="connsiteY38" fmla="*/ 1274525 h 1456023"/>
              <a:gd name="connsiteX39" fmla="*/ 1299224 w 2800371"/>
              <a:gd name="connsiteY39" fmla="*/ 1263933 h 1456023"/>
              <a:gd name="connsiteX40" fmla="*/ 1313346 w 2800371"/>
              <a:gd name="connsiteY40" fmla="*/ 1239220 h 1456023"/>
              <a:gd name="connsiteX41" fmla="*/ 1327468 w 2800371"/>
              <a:gd name="connsiteY41" fmla="*/ 1218037 h 1456023"/>
              <a:gd name="connsiteX42" fmla="*/ 1338060 w 2800371"/>
              <a:gd name="connsiteY42" fmla="*/ 1200384 h 1456023"/>
              <a:gd name="connsiteX43" fmla="*/ 1348651 w 2800371"/>
              <a:gd name="connsiteY43" fmla="*/ 1165079 h 1456023"/>
              <a:gd name="connsiteX44" fmla="*/ 1355713 w 2800371"/>
              <a:gd name="connsiteY44" fmla="*/ 1150957 h 1456023"/>
              <a:gd name="connsiteX45" fmla="*/ 1398079 w 2800371"/>
              <a:gd name="connsiteY45" fmla="*/ 1052103 h 1456023"/>
              <a:gd name="connsiteX46" fmla="*/ 1419262 w 2800371"/>
              <a:gd name="connsiteY46" fmla="*/ 1030920 h 1456023"/>
              <a:gd name="connsiteX47" fmla="*/ 1443975 w 2800371"/>
              <a:gd name="connsiteY47" fmla="*/ 935597 h 1456023"/>
              <a:gd name="connsiteX48" fmla="*/ 1454567 w 2800371"/>
              <a:gd name="connsiteY48" fmla="*/ 907353 h 1456023"/>
              <a:gd name="connsiteX49" fmla="*/ 1461628 w 2800371"/>
              <a:gd name="connsiteY49" fmla="*/ 886170 h 1456023"/>
              <a:gd name="connsiteX50" fmla="*/ 1475750 w 2800371"/>
              <a:gd name="connsiteY50" fmla="*/ 850865 h 1456023"/>
              <a:gd name="connsiteX51" fmla="*/ 1500463 w 2800371"/>
              <a:gd name="connsiteY51" fmla="*/ 801438 h 1456023"/>
              <a:gd name="connsiteX52" fmla="*/ 1571073 w 2800371"/>
              <a:gd name="connsiteY52" fmla="*/ 610791 h 1456023"/>
              <a:gd name="connsiteX53" fmla="*/ 1613439 w 2800371"/>
              <a:gd name="connsiteY53" fmla="*/ 300106 h 1456023"/>
              <a:gd name="connsiteX54" fmla="*/ 1627561 w 2800371"/>
              <a:gd name="connsiteY54" fmla="*/ 225966 h 1456023"/>
              <a:gd name="connsiteX55" fmla="*/ 1631092 w 2800371"/>
              <a:gd name="connsiteY55" fmla="*/ 151825 h 1456023"/>
              <a:gd name="connsiteX56" fmla="*/ 1666397 w 2800371"/>
              <a:gd name="connsiteY56" fmla="*/ 84746 h 1456023"/>
              <a:gd name="connsiteX57" fmla="*/ 1673458 w 2800371"/>
              <a:gd name="connsiteY57" fmla="*/ 63563 h 1456023"/>
              <a:gd name="connsiteX58" fmla="*/ 1676988 w 2800371"/>
              <a:gd name="connsiteY58" fmla="*/ 52971 h 1456023"/>
              <a:gd name="connsiteX59" fmla="*/ 1691110 w 2800371"/>
              <a:gd name="connsiteY59" fmla="*/ 24727 h 1456023"/>
              <a:gd name="connsiteX60" fmla="*/ 1698171 w 2800371"/>
              <a:gd name="connsiteY60" fmla="*/ 14136 h 1456023"/>
              <a:gd name="connsiteX61" fmla="*/ 1729946 w 2800371"/>
              <a:gd name="connsiteY61" fmla="*/ 17666 h 1456023"/>
              <a:gd name="connsiteX62" fmla="*/ 1765251 w 2800371"/>
              <a:gd name="connsiteY62" fmla="*/ 24727 h 1456023"/>
              <a:gd name="connsiteX63" fmla="*/ 1821739 w 2800371"/>
              <a:gd name="connsiteY63" fmla="*/ 28258 h 1456023"/>
              <a:gd name="connsiteX64" fmla="*/ 1864105 w 2800371"/>
              <a:gd name="connsiteY64" fmla="*/ 24727 h 1456023"/>
              <a:gd name="connsiteX65" fmla="*/ 1874696 w 2800371"/>
              <a:gd name="connsiteY65" fmla="*/ 21197 h 1456023"/>
              <a:gd name="connsiteX66" fmla="*/ 1966489 w 2800371"/>
              <a:gd name="connsiteY66" fmla="*/ 17666 h 1456023"/>
              <a:gd name="connsiteX67" fmla="*/ 2308948 w 2800371"/>
              <a:gd name="connsiteY67" fmla="*/ 7075 h 1456023"/>
              <a:gd name="connsiteX68" fmla="*/ 2372497 w 2800371"/>
              <a:gd name="connsiteY68" fmla="*/ 7075 h 1456023"/>
              <a:gd name="connsiteX69" fmla="*/ 2393680 w 2800371"/>
              <a:gd name="connsiteY69" fmla="*/ 14136 h 1456023"/>
              <a:gd name="connsiteX70" fmla="*/ 2404272 w 2800371"/>
              <a:gd name="connsiteY70" fmla="*/ 77685 h 1456023"/>
              <a:gd name="connsiteX71" fmla="*/ 2464290 w 2800371"/>
              <a:gd name="connsiteY71" fmla="*/ 296576 h 1456023"/>
              <a:gd name="connsiteX72" fmla="*/ 2489004 w 2800371"/>
              <a:gd name="connsiteY72" fmla="*/ 533119 h 1456023"/>
              <a:gd name="connsiteX73" fmla="*/ 2517248 w 2800371"/>
              <a:gd name="connsiteY73" fmla="*/ 593138 h 1456023"/>
              <a:gd name="connsiteX74" fmla="*/ 2559614 w 2800371"/>
              <a:gd name="connsiteY74" fmla="*/ 716706 h 1456023"/>
              <a:gd name="connsiteX75" fmla="*/ 2626693 w 2800371"/>
              <a:gd name="connsiteY75" fmla="*/ 836743 h 1456023"/>
              <a:gd name="connsiteX76" fmla="*/ 2686712 w 2800371"/>
              <a:gd name="connsiteY76" fmla="*/ 967371 h 1456023"/>
              <a:gd name="connsiteX77" fmla="*/ 2697303 w 2800371"/>
              <a:gd name="connsiteY77" fmla="*/ 977963 h 1456023"/>
              <a:gd name="connsiteX78" fmla="*/ 2704364 w 2800371"/>
              <a:gd name="connsiteY78" fmla="*/ 988554 h 1456023"/>
              <a:gd name="connsiteX79" fmla="*/ 2729078 w 2800371"/>
              <a:gd name="connsiteY79" fmla="*/ 1002676 h 1456023"/>
              <a:gd name="connsiteX80" fmla="*/ 2743200 w 2800371"/>
              <a:gd name="connsiteY80" fmla="*/ 1016798 h 1456023"/>
              <a:gd name="connsiteX81" fmla="*/ 2789096 w 2800371"/>
              <a:gd name="connsiteY81" fmla="*/ 1027390 h 1456023"/>
              <a:gd name="connsiteX82" fmla="*/ 2792627 w 2800371"/>
              <a:gd name="connsiteY82" fmla="*/ 1327482 h 1456023"/>
              <a:gd name="connsiteX83" fmla="*/ 2760852 w 2800371"/>
              <a:gd name="connsiteY83" fmla="*/ 1454580 h 1456023"/>
              <a:gd name="connsiteX84" fmla="*/ 2058282 w 2800371"/>
              <a:gd name="connsiteY84" fmla="*/ 1387501 h 1456023"/>
              <a:gd name="connsiteX85" fmla="*/ 529575 w 2800371"/>
              <a:gd name="connsiteY85" fmla="*/ 1147427 h 1456023"/>
              <a:gd name="connsiteX86" fmla="*/ 342458 w 2800371"/>
              <a:gd name="connsiteY86" fmla="*/ 1415745 h 1456023"/>
              <a:gd name="connsiteX87" fmla="*/ 172994 w 2800371"/>
              <a:gd name="connsiteY87" fmla="*/ 1313360 h 1456023"/>
              <a:gd name="connsiteX88" fmla="*/ 141220 w 2800371"/>
              <a:gd name="connsiteY88" fmla="*/ 1341604 h 1456023"/>
              <a:gd name="connsiteX89" fmla="*/ 95323 w 2800371"/>
              <a:gd name="connsiteY89" fmla="*/ 1359257 h 1456023"/>
              <a:gd name="connsiteX90" fmla="*/ 45896 w 2800371"/>
              <a:gd name="connsiteY90" fmla="*/ 1405153 h 1456023"/>
              <a:gd name="connsiteX91" fmla="*/ 31774 w 2800371"/>
              <a:gd name="connsiteY91" fmla="*/ 1408684 h 1456023"/>
              <a:gd name="connsiteX92" fmla="*/ 10591 w 2800371"/>
              <a:gd name="connsiteY92" fmla="*/ 1415745 h 1456023"/>
              <a:gd name="connsiteX93" fmla="*/ 3530 w 2800371"/>
              <a:gd name="connsiteY93" fmla="*/ 1433397 h 1456023"/>
              <a:gd name="connsiteX94" fmla="*/ 0 w 2800371"/>
              <a:gd name="connsiteY94" fmla="*/ 1454580 h 1456023"/>
              <a:gd name="connsiteX95" fmla="*/ 7061 w 2800371"/>
              <a:gd name="connsiteY95" fmla="*/ 1359257 h 1456023"/>
              <a:gd name="connsiteX96" fmla="*/ 7061 w 2800371"/>
              <a:gd name="connsiteY96" fmla="*/ 1331013 h 1456023"/>
              <a:gd name="connsiteX0" fmla="*/ 7061 w 2800371"/>
              <a:gd name="connsiteY0" fmla="*/ 1331013 h 1456023"/>
              <a:gd name="connsiteX1" fmla="*/ 7061 w 2800371"/>
              <a:gd name="connsiteY1" fmla="*/ 1331013 h 1456023"/>
              <a:gd name="connsiteX2" fmla="*/ 52957 w 2800371"/>
              <a:gd name="connsiteY2" fmla="*/ 1309830 h 1456023"/>
              <a:gd name="connsiteX3" fmla="*/ 67079 w 2800371"/>
              <a:gd name="connsiteY3" fmla="*/ 1306299 h 1456023"/>
              <a:gd name="connsiteX4" fmla="*/ 102384 w 2800371"/>
              <a:gd name="connsiteY4" fmla="*/ 1320421 h 1456023"/>
              <a:gd name="connsiteX5" fmla="*/ 123567 w 2800371"/>
              <a:gd name="connsiteY5" fmla="*/ 1334543 h 1456023"/>
              <a:gd name="connsiteX6" fmla="*/ 165933 w 2800371"/>
              <a:gd name="connsiteY6" fmla="*/ 1331013 h 1456023"/>
              <a:gd name="connsiteX7" fmla="*/ 194177 w 2800371"/>
              <a:gd name="connsiteY7" fmla="*/ 1316891 h 1456023"/>
              <a:gd name="connsiteX8" fmla="*/ 208299 w 2800371"/>
              <a:gd name="connsiteY8" fmla="*/ 1313360 h 1456023"/>
              <a:gd name="connsiteX9" fmla="*/ 240074 w 2800371"/>
              <a:gd name="connsiteY9" fmla="*/ 1306299 h 1456023"/>
              <a:gd name="connsiteX10" fmla="*/ 275379 w 2800371"/>
              <a:gd name="connsiteY10" fmla="*/ 1309830 h 1456023"/>
              <a:gd name="connsiteX11" fmla="*/ 293031 w 2800371"/>
              <a:gd name="connsiteY11" fmla="*/ 1316891 h 1456023"/>
              <a:gd name="connsiteX12" fmla="*/ 310684 w 2800371"/>
              <a:gd name="connsiteY12" fmla="*/ 1309830 h 1456023"/>
              <a:gd name="connsiteX13" fmla="*/ 353050 w 2800371"/>
              <a:gd name="connsiteY13" fmla="*/ 1302769 h 1456023"/>
              <a:gd name="connsiteX14" fmla="*/ 427190 w 2800371"/>
              <a:gd name="connsiteY14" fmla="*/ 1313360 h 1456023"/>
              <a:gd name="connsiteX15" fmla="*/ 451904 w 2800371"/>
              <a:gd name="connsiteY15" fmla="*/ 1320421 h 1456023"/>
              <a:gd name="connsiteX16" fmla="*/ 554289 w 2800371"/>
              <a:gd name="connsiteY16" fmla="*/ 1309830 h 1456023"/>
              <a:gd name="connsiteX17" fmla="*/ 586063 w 2800371"/>
              <a:gd name="connsiteY17" fmla="*/ 1285116 h 1456023"/>
              <a:gd name="connsiteX18" fmla="*/ 617838 w 2800371"/>
              <a:gd name="connsiteY18" fmla="*/ 1260403 h 1456023"/>
              <a:gd name="connsiteX19" fmla="*/ 631960 w 2800371"/>
              <a:gd name="connsiteY19" fmla="*/ 1235689 h 1456023"/>
              <a:gd name="connsiteX20" fmla="*/ 649612 w 2800371"/>
              <a:gd name="connsiteY20" fmla="*/ 1214506 h 1456023"/>
              <a:gd name="connsiteX21" fmla="*/ 670795 w 2800371"/>
              <a:gd name="connsiteY21" fmla="*/ 1207445 h 1456023"/>
              <a:gd name="connsiteX22" fmla="*/ 720222 w 2800371"/>
              <a:gd name="connsiteY22" fmla="*/ 1218037 h 1456023"/>
              <a:gd name="connsiteX23" fmla="*/ 741405 w 2800371"/>
              <a:gd name="connsiteY23" fmla="*/ 1242750 h 1456023"/>
              <a:gd name="connsiteX24" fmla="*/ 751997 w 2800371"/>
              <a:gd name="connsiteY24" fmla="*/ 1249811 h 1456023"/>
              <a:gd name="connsiteX25" fmla="*/ 882625 w 2800371"/>
              <a:gd name="connsiteY25" fmla="*/ 1260403 h 1456023"/>
              <a:gd name="connsiteX26" fmla="*/ 914400 w 2800371"/>
              <a:gd name="connsiteY26" fmla="*/ 1295708 h 1456023"/>
              <a:gd name="connsiteX27" fmla="*/ 935583 w 2800371"/>
              <a:gd name="connsiteY27" fmla="*/ 1306299 h 1456023"/>
              <a:gd name="connsiteX28" fmla="*/ 963827 w 2800371"/>
              <a:gd name="connsiteY28" fmla="*/ 1313360 h 1456023"/>
              <a:gd name="connsiteX29" fmla="*/ 1016784 w 2800371"/>
              <a:gd name="connsiteY29" fmla="*/ 1239220 h 1456023"/>
              <a:gd name="connsiteX30" fmla="*/ 1073272 w 2800371"/>
              <a:gd name="connsiteY30" fmla="*/ 1182732 h 1456023"/>
              <a:gd name="connsiteX31" fmla="*/ 1105047 w 2800371"/>
              <a:gd name="connsiteY31" fmla="*/ 1172140 h 1456023"/>
              <a:gd name="connsiteX32" fmla="*/ 1154474 w 2800371"/>
              <a:gd name="connsiteY32" fmla="*/ 1175671 h 1456023"/>
              <a:gd name="connsiteX33" fmla="*/ 1179187 w 2800371"/>
              <a:gd name="connsiteY33" fmla="*/ 1196854 h 1456023"/>
              <a:gd name="connsiteX34" fmla="*/ 1193309 w 2800371"/>
              <a:gd name="connsiteY34" fmla="*/ 1207445 h 1456023"/>
              <a:gd name="connsiteX35" fmla="*/ 1218023 w 2800371"/>
              <a:gd name="connsiteY35" fmla="*/ 1225098 h 1456023"/>
              <a:gd name="connsiteX36" fmla="*/ 1228614 w 2800371"/>
              <a:gd name="connsiteY36" fmla="*/ 1242750 h 1456023"/>
              <a:gd name="connsiteX37" fmla="*/ 1232145 w 2800371"/>
              <a:gd name="connsiteY37" fmla="*/ 1253342 h 1456023"/>
              <a:gd name="connsiteX38" fmla="*/ 1253328 w 2800371"/>
              <a:gd name="connsiteY38" fmla="*/ 1274525 h 1456023"/>
              <a:gd name="connsiteX39" fmla="*/ 1299224 w 2800371"/>
              <a:gd name="connsiteY39" fmla="*/ 1263933 h 1456023"/>
              <a:gd name="connsiteX40" fmla="*/ 1313346 w 2800371"/>
              <a:gd name="connsiteY40" fmla="*/ 1239220 h 1456023"/>
              <a:gd name="connsiteX41" fmla="*/ 1327468 w 2800371"/>
              <a:gd name="connsiteY41" fmla="*/ 1218037 h 1456023"/>
              <a:gd name="connsiteX42" fmla="*/ 1338060 w 2800371"/>
              <a:gd name="connsiteY42" fmla="*/ 1200384 h 1456023"/>
              <a:gd name="connsiteX43" fmla="*/ 1348651 w 2800371"/>
              <a:gd name="connsiteY43" fmla="*/ 1165079 h 1456023"/>
              <a:gd name="connsiteX44" fmla="*/ 1355713 w 2800371"/>
              <a:gd name="connsiteY44" fmla="*/ 1150957 h 1456023"/>
              <a:gd name="connsiteX45" fmla="*/ 1398079 w 2800371"/>
              <a:gd name="connsiteY45" fmla="*/ 1052103 h 1456023"/>
              <a:gd name="connsiteX46" fmla="*/ 1419262 w 2800371"/>
              <a:gd name="connsiteY46" fmla="*/ 1030920 h 1456023"/>
              <a:gd name="connsiteX47" fmla="*/ 1443975 w 2800371"/>
              <a:gd name="connsiteY47" fmla="*/ 935597 h 1456023"/>
              <a:gd name="connsiteX48" fmla="*/ 1454567 w 2800371"/>
              <a:gd name="connsiteY48" fmla="*/ 907353 h 1456023"/>
              <a:gd name="connsiteX49" fmla="*/ 1461628 w 2800371"/>
              <a:gd name="connsiteY49" fmla="*/ 886170 h 1456023"/>
              <a:gd name="connsiteX50" fmla="*/ 1475750 w 2800371"/>
              <a:gd name="connsiteY50" fmla="*/ 850865 h 1456023"/>
              <a:gd name="connsiteX51" fmla="*/ 1500463 w 2800371"/>
              <a:gd name="connsiteY51" fmla="*/ 801438 h 1456023"/>
              <a:gd name="connsiteX52" fmla="*/ 1571073 w 2800371"/>
              <a:gd name="connsiteY52" fmla="*/ 610791 h 1456023"/>
              <a:gd name="connsiteX53" fmla="*/ 1613439 w 2800371"/>
              <a:gd name="connsiteY53" fmla="*/ 300106 h 1456023"/>
              <a:gd name="connsiteX54" fmla="*/ 1627561 w 2800371"/>
              <a:gd name="connsiteY54" fmla="*/ 225966 h 1456023"/>
              <a:gd name="connsiteX55" fmla="*/ 1631092 w 2800371"/>
              <a:gd name="connsiteY55" fmla="*/ 151825 h 1456023"/>
              <a:gd name="connsiteX56" fmla="*/ 1666397 w 2800371"/>
              <a:gd name="connsiteY56" fmla="*/ 84746 h 1456023"/>
              <a:gd name="connsiteX57" fmla="*/ 1673458 w 2800371"/>
              <a:gd name="connsiteY57" fmla="*/ 63563 h 1456023"/>
              <a:gd name="connsiteX58" fmla="*/ 1676988 w 2800371"/>
              <a:gd name="connsiteY58" fmla="*/ 52971 h 1456023"/>
              <a:gd name="connsiteX59" fmla="*/ 1691110 w 2800371"/>
              <a:gd name="connsiteY59" fmla="*/ 24727 h 1456023"/>
              <a:gd name="connsiteX60" fmla="*/ 1698171 w 2800371"/>
              <a:gd name="connsiteY60" fmla="*/ 14136 h 1456023"/>
              <a:gd name="connsiteX61" fmla="*/ 1729946 w 2800371"/>
              <a:gd name="connsiteY61" fmla="*/ 17666 h 1456023"/>
              <a:gd name="connsiteX62" fmla="*/ 1765251 w 2800371"/>
              <a:gd name="connsiteY62" fmla="*/ 24727 h 1456023"/>
              <a:gd name="connsiteX63" fmla="*/ 1821739 w 2800371"/>
              <a:gd name="connsiteY63" fmla="*/ 28258 h 1456023"/>
              <a:gd name="connsiteX64" fmla="*/ 1864105 w 2800371"/>
              <a:gd name="connsiteY64" fmla="*/ 24727 h 1456023"/>
              <a:gd name="connsiteX65" fmla="*/ 1874696 w 2800371"/>
              <a:gd name="connsiteY65" fmla="*/ 21197 h 1456023"/>
              <a:gd name="connsiteX66" fmla="*/ 1966489 w 2800371"/>
              <a:gd name="connsiteY66" fmla="*/ 17666 h 1456023"/>
              <a:gd name="connsiteX67" fmla="*/ 2308948 w 2800371"/>
              <a:gd name="connsiteY67" fmla="*/ 7075 h 1456023"/>
              <a:gd name="connsiteX68" fmla="*/ 2372497 w 2800371"/>
              <a:gd name="connsiteY68" fmla="*/ 7075 h 1456023"/>
              <a:gd name="connsiteX69" fmla="*/ 2393680 w 2800371"/>
              <a:gd name="connsiteY69" fmla="*/ 14136 h 1456023"/>
              <a:gd name="connsiteX70" fmla="*/ 2404272 w 2800371"/>
              <a:gd name="connsiteY70" fmla="*/ 77685 h 1456023"/>
              <a:gd name="connsiteX71" fmla="*/ 2464290 w 2800371"/>
              <a:gd name="connsiteY71" fmla="*/ 296576 h 1456023"/>
              <a:gd name="connsiteX72" fmla="*/ 2489004 w 2800371"/>
              <a:gd name="connsiteY72" fmla="*/ 533119 h 1456023"/>
              <a:gd name="connsiteX73" fmla="*/ 2517248 w 2800371"/>
              <a:gd name="connsiteY73" fmla="*/ 593138 h 1456023"/>
              <a:gd name="connsiteX74" fmla="*/ 2559614 w 2800371"/>
              <a:gd name="connsiteY74" fmla="*/ 716706 h 1456023"/>
              <a:gd name="connsiteX75" fmla="*/ 2626693 w 2800371"/>
              <a:gd name="connsiteY75" fmla="*/ 836743 h 1456023"/>
              <a:gd name="connsiteX76" fmla="*/ 2686712 w 2800371"/>
              <a:gd name="connsiteY76" fmla="*/ 967371 h 1456023"/>
              <a:gd name="connsiteX77" fmla="*/ 2697303 w 2800371"/>
              <a:gd name="connsiteY77" fmla="*/ 977963 h 1456023"/>
              <a:gd name="connsiteX78" fmla="*/ 2704364 w 2800371"/>
              <a:gd name="connsiteY78" fmla="*/ 988554 h 1456023"/>
              <a:gd name="connsiteX79" fmla="*/ 2729078 w 2800371"/>
              <a:gd name="connsiteY79" fmla="*/ 1002676 h 1456023"/>
              <a:gd name="connsiteX80" fmla="*/ 2743200 w 2800371"/>
              <a:gd name="connsiteY80" fmla="*/ 1016798 h 1456023"/>
              <a:gd name="connsiteX81" fmla="*/ 2789096 w 2800371"/>
              <a:gd name="connsiteY81" fmla="*/ 1027390 h 1456023"/>
              <a:gd name="connsiteX82" fmla="*/ 2792627 w 2800371"/>
              <a:gd name="connsiteY82" fmla="*/ 1327482 h 1456023"/>
              <a:gd name="connsiteX83" fmla="*/ 2760852 w 2800371"/>
              <a:gd name="connsiteY83" fmla="*/ 1454580 h 1456023"/>
              <a:gd name="connsiteX84" fmla="*/ 2058282 w 2800371"/>
              <a:gd name="connsiteY84" fmla="*/ 1387501 h 1456023"/>
              <a:gd name="connsiteX85" fmla="*/ 571941 w 2800371"/>
              <a:gd name="connsiteY85" fmla="*/ 1454581 h 1456023"/>
              <a:gd name="connsiteX86" fmla="*/ 342458 w 2800371"/>
              <a:gd name="connsiteY86" fmla="*/ 1415745 h 1456023"/>
              <a:gd name="connsiteX87" fmla="*/ 172994 w 2800371"/>
              <a:gd name="connsiteY87" fmla="*/ 1313360 h 1456023"/>
              <a:gd name="connsiteX88" fmla="*/ 141220 w 2800371"/>
              <a:gd name="connsiteY88" fmla="*/ 1341604 h 1456023"/>
              <a:gd name="connsiteX89" fmla="*/ 95323 w 2800371"/>
              <a:gd name="connsiteY89" fmla="*/ 1359257 h 1456023"/>
              <a:gd name="connsiteX90" fmla="*/ 45896 w 2800371"/>
              <a:gd name="connsiteY90" fmla="*/ 1405153 h 1456023"/>
              <a:gd name="connsiteX91" fmla="*/ 31774 w 2800371"/>
              <a:gd name="connsiteY91" fmla="*/ 1408684 h 1456023"/>
              <a:gd name="connsiteX92" fmla="*/ 10591 w 2800371"/>
              <a:gd name="connsiteY92" fmla="*/ 1415745 h 1456023"/>
              <a:gd name="connsiteX93" fmla="*/ 3530 w 2800371"/>
              <a:gd name="connsiteY93" fmla="*/ 1433397 h 1456023"/>
              <a:gd name="connsiteX94" fmla="*/ 0 w 2800371"/>
              <a:gd name="connsiteY94" fmla="*/ 1454580 h 1456023"/>
              <a:gd name="connsiteX95" fmla="*/ 7061 w 2800371"/>
              <a:gd name="connsiteY95" fmla="*/ 1359257 h 1456023"/>
              <a:gd name="connsiteX96" fmla="*/ 7061 w 2800371"/>
              <a:gd name="connsiteY96" fmla="*/ 1331013 h 1456023"/>
              <a:gd name="connsiteX0" fmla="*/ 7061 w 2800371"/>
              <a:gd name="connsiteY0" fmla="*/ 1331013 h 1458111"/>
              <a:gd name="connsiteX1" fmla="*/ 7061 w 2800371"/>
              <a:gd name="connsiteY1" fmla="*/ 1331013 h 1458111"/>
              <a:gd name="connsiteX2" fmla="*/ 52957 w 2800371"/>
              <a:gd name="connsiteY2" fmla="*/ 1309830 h 1458111"/>
              <a:gd name="connsiteX3" fmla="*/ 67079 w 2800371"/>
              <a:gd name="connsiteY3" fmla="*/ 1306299 h 1458111"/>
              <a:gd name="connsiteX4" fmla="*/ 102384 w 2800371"/>
              <a:gd name="connsiteY4" fmla="*/ 1320421 h 1458111"/>
              <a:gd name="connsiteX5" fmla="*/ 123567 w 2800371"/>
              <a:gd name="connsiteY5" fmla="*/ 1334543 h 1458111"/>
              <a:gd name="connsiteX6" fmla="*/ 165933 w 2800371"/>
              <a:gd name="connsiteY6" fmla="*/ 1331013 h 1458111"/>
              <a:gd name="connsiteX7" fmla="*/ 194177 w 2800371"/>
              <a:gd name="connsiteY7" fmla="*/ 1316891 h 1458111"/>
              <a:gd name="connsiteX8" fmla="*/ 208299 w 2800371"/>
              <a:gd name="connsiteY8" fmla="*/ 1313360 h 1458111"/>
              <a:gd name="connsiteX9" fmla="*/ 240074 w 2800371"/>
              <a:gd name="connsiteY9" fmla="*/ 1306299 h 1458111"/>
              <a:gd name="connsiteX10" fmla="*/ 275379 w 2800371"/>
              <a:gd name="connsiteY10" fmla="*/ 1309830 h 1458111"/>
              <a:gd name="connsiteX11" fmla="*/ 293031 w 2800371"/>
              <a:gd name="connsiteY11" fmla="*/ 1316891 h 1458111"/>
              <a:gd name="connsiteX12" fmla="*/ 310684 w 2800371"/>
              <a:gd name="connsiteY12" fmla="*/ 1309830 h 1458111"/>
              <a:gd name="connsiteX13" fmla="*/ 353050 w 2800371"/>
              <a:gd name="connsiteY13" fmla="*/ 1302769 h 1458111"/>
              <a:gd name="connsiteX14" fmla="*/ 427190 w 2800371"/>
              <a:gd name="connsiteY14" fmla="*/ 1313360 h 1458111"/>
              <a:gd name="connsiteX15" fmla="*/ 451904 w 2800371"/>
              <a:gd name="connsiteY15" fmla="*/ 1320421 h 1458111"/>
              <a:gd name="connsiteX16" fmla="*/ 554289 w 2800371"/>
              <a:gd name="connsiteY16" fmla="*/ 1309830 h 1458111"/>
              <a:gd name="connsiteX17" fmla="*/ 586063 w 2800371"/>
              <a:gd name="connsiteY17" fmla="*/ 1285116 h 1458111"/>
              <a:gd name="connsiteX18" fmla="*/ 617838 w 2800371"/>
              <a:gd name="connsiteY18" fmla="*/ 1260403 h 1458111"/>
              <a:gd name="connsiteX19" fmla="*/ 631960 w 2800371"/>
              <a:gd name="connsiteY19" fmla="*/ 1235689 h 1458111"/>
              <a:gd name="connsiteX20" fmla="*/ 649612 w 2800371"/>
              <a:gd name="connsiteY20" fmla="*/ 1214506 h 1458111"/>
              <a:gd name="connsiteX21" fmla="*/ 670795 w 2800371"/>
              <a:gd name="connsiteY21" fmla="*/ 1207445 h 1458111"/>
              <a:gd name="connsiteX22" fmla="*/ 720222 w 2800371"/>
              <a:gd name="connsiteY22" fmla="*/ 1218037 h 1458111"/>
              <a:gd name="connsiteX23" fmla="*/ 741405 w 2800371"/>
              <a:gd name="connsiteY23" fmla="*/ 1242750 h 1458111"/>
              <a:gd name="connsiteX24" fmla="*/ 751997 w 2800371"/>
              <a:gd name="connsiteY24" fmla="*/ 1249811 h 1458111"/>
              <a:gd name="connsiteX25" fmla="*/ 882625 w 2800371"/>
              <a:gd name="connsiteY25" fmla="*/ 1260403 h 1458111"/>
              <a:gd name="connsiteX26" fmla="*/ 914400 w 2800371"/>
              <a:gd name="connsiteY26" fmla="*/ 1295708 h 1458111"/>
              <a:gd name="connsiteX27" fmla="*/ 935583 w 2800371"/>
              <a:gd name="connsiteY27" fmla="*/ 1306299 h 1458111"/>
              <a:gd name="connsiteX28" fmla="*/ 963827 w 2800371"/>
              <a:gd name="connsiteY28" fmla="*/ 1313360 h 1458111"/>
              <a:gd name="connsiteX29" fmla="*/ 1016784 w 2800371"/>
              <a:gd name="connsiteY29" fmla="*/ 1239220 h 1458111"/>
              <a:gd name="connsiteX30" fmla="*/ 1073272 w 2800371"/>
              <a:gd name="connsiteY30" fmla="*/ 1182732 h 1458111"/>
              <a:gd name="connsiteX31" fmla="*/ 1105047 w 2800371"/>
              <a:gd name="connsiteY31" fmla="*/ 1172140 h 1458111"/>
              <a:gd name="connsiteX32" fmla="*/ 1154474 w 2800371"/>
              <a:gd name="connsiteY32" fmla="*/ 1175671 h 1458111"/>
              <a:gd name="connsiteX33" fmla="*/ 1179187 w 2800371"/>
              <a:gd name="connsiteY33" fmla="*/ 1196854 h 1458111"/>
              <a:gd name="connsiteX34" fmla="*/ 1193309 w 2800371"/>
              <a:gd name="connsiteY34" fmla="*/ 1207445 h 1458111"/>
              <a:gd name="connsiteX35" fmla="*/ 1218023 w 2800371"/>
              <a:gd name="connsiteY35" fmla="*/ 1225098 h 1458111"/>
              <a:gd name="connsiteX36" fmla="*/ 1228614 w 2800371"/>
              <a:gd name="connsiteY36" fmla="*/ 1242750 h 1458111"/>
              <a:gd name="connsiteX37" fmla="*/ 1232145 w 2800371"/>
              <a:gd name="connsiteY37" fmla="*/ 1253342 h 1458111"/>
              <a:gd name="connsiteX38" fmla="*/ 1253328 w 2800371"/>
              <a:gd name="connsiteY38" fmla="*/ 1274525 h 1458111"/>
              <a:gd name="connsiteX39" fmla="*/ 1299224 w 2800371"/>
              <a:gd name="connsiteY39" fmla="*/ 1263933 h 1458111"/>
              <a:gd name="connsiteX40" fmla="*/ 1313346 w 2800371"/>
              <a:gd name="connsiteY40" fmla="*/ 1239220 h 1458111"/>
              <a:gd name="connsiteX41" fmla="*/ 1327468 w 2800371"/>
              <a:gd name="connsiteY41" fmla="*/ 1218037 h 1458111"/>
              <a:gd name="connsiteX42" fmla="*/ 1338060 w 2800371"/>
              <a:gd name="connsiteY42" fmla="*/ 1200384 h 1458111"/>
              <a:gd name="connsiteX43" fmla="*/ 1348651 w 2800371"/>
              <a:gd name="connsiteY43" fmla="*/ 1165079 h 1458111"/>
              <a:gd name="connsiteX44" fmla="*/ 1355713 w 2800371"/>
              <a:gd name="connsiteY44" fmla="*/ 1150957 h 1458111"/>
              <a:gd name="connsiteX45" fmla="*/ 1398079 w 2800371"/>
              <a:gd name="connsiteY45" fmla="*/ 1052103 h 1458111"/>
              <a:gd name="connsiteX46" fmla="*/ 1419262 w 2800371"/>
              <a:gd name="connsiteY46" fmla="*/ 1030920 h 1458111"/>
              <a:gd name="connsiteX47" fmla="*/ 1443975 w 2800371"/>
              <a:gd name="connsiteY47" fmla="*/ 935597 h 1458111"/>
              <a:gd name="connsiteX48" fmla="*/ 1454567 w 2800371"/>
              <a:gd name="connsiteY48" fmla="*/ 907353 h 1458111"/>
              <a:gd name="connsiteX49" fmla="*/ 1461628 w 2800371"/>
              <a:gd name="connsiteY49" fmla="*/ 886170 h 1458111"/>
              <a:gd name="connsiteX50" fmla="*/ 1475750 w 2800371"/>
              <a:gd name="connsiteY50" fmla="*/ 850865 h 1458111"/>
              <a:gd name="connsiteX51" fmla="*/ 1500463 w 2800371"/>
              <a:gd name="connsiteY51" fmla="*/ 801438 h 1458111"/>
              <a:gd name="connsiteX52" fmla="*/ 1571073 w 2800371"/>
              <a:gd name="connsiteY52" fmla="*/ 610791 h 1458111"/>
              <a:gd name="connsiteX53" fmla="*/ 1613439 w 2800371"/>
              <a:gd name="connsiteY53" fmla="*/ 300106 h 1458111"/>
              <a:gd name="connsiteX54" fmla="*/ 1627561 w 2800371"/>
              <a:gd name="connsiteY54" fmla="*/ 225966 h 1458111"/>
              <a:gd name="connsiteX55" fmla="*/ 1631092 w 2800371"/>
              <a:gd name="connsiteY55" fmla="*/ 151825 h 1458111"/>
              <a:gd name="connsiteX56" fmla="*/ 1666397 w 2800371"/>
              <a:gd name="connsiteY56" fmla="*/ 84746 h 1458111"/>
              <a:gd name="connsiteX57" fmla="*/ 1673458 w 2800371"/>
              <a:gd name="connsiteY57" fmla="*/ 63563 h 1458111"/>
              <a:gd name="connsiteX58" fmla="*/ 1676988 w 2800371"/>
              <a:gd name="connsiteY58" fmla="*/ 52971 h 1458111"/>
              <a:gd name="connsiteX59" fmla="*/ 1691110 w 2800371"/>
              <a:gd name="connsiteY59" fmla="*/ 24727 h 1458111"/>
              <a:gd name="connsiteX60" fmla="*/ 1698171 w 2800371"/>
              <a:gd name="connsiteY60" fmla="*/ 14136 h 1458111"/>
              <a:gd name="connsiteX61" fmla="*/ 1729946 w 2800371"/>
              <a:gd name="connsiteY61" fmla="*/ 17666 h 1458111"/>
              <a:gd name="connsiteX62" fmla="*/ 1765251 w 2800371"/>
              <a:gd name="connsiteY62" fmla="*/ 24727 h 1458111"/>
              <a:gd name="connsiteX63" fmla="*/ 1821739 w 2800371"/>
              <a:gd name="connsiteY63" fmla="*/ 28258 h 1458111"/>
              <a:gd name="connsiteX64" fmla="*/ 1864105 w 2800371"/>
              <a:gd name="connsiteY64" fmla="*/ 24727 h 1458111"/>
              <a:gd name="connsiteX65" fmla="*/ 1874696 w 2800371"/>
              <a:gd name="connsiteY65" fmla="*/ 21197 h 1458111"/>
              <a:gd name="connsiteX66" fmla="*/ 1966489 w 2800371"/>
              <a:gd name="connsiteY66" fmla="*/ 17666 h 1458111"/>
              <a:gd name="connsiteX67" fmla="*/ 2308948 w 2800371"/>
              <a:gd name="connsiteY67" fmla="*/ 7075 h 1458111"/>
              <a:gd name="connsiteX68" fmla="*/ 2372497 w 2800371"/>
              <a:gd name="connsiteY68" fmla="*/ 7075 h 1458111"/>
              <a:gd name="connsiteX69" fmla="*/ 2393680 w 2800371"/>
              <a:gd name="connsiteY69" fmla="*/ 14136 h 1458111"/>
              <a:gd name="connsiteX70" fmla="*/ 2404272 w 2800371"/>
              <a:gd name="connsiteY70" fmla="*/ 77685 h 1458111"/>
              <a:gd name="connsiteX71" fmla="*/ 2464290 w 2800371"/>
              <a:gd name="connsiteY71" fmla="*/ 296576 h 1458111"/>
              <a:gd name="connsiteX72" fmla="*/ 2489004 w 2800371"/>
              <a:gd name="connsiteY72" fmla="*/ 533119 h 1458111"/>
              <a:gd name="connsiteX73" fmla="*/ 2517248 w 2800371"/>
              <a:gd name="connsiteY73" fmla="*/ 593138 h 1458111"/>
              <a:gd name="connsiteX74" fmla="*/ 2559614 w 2800371"/>
              <a:gd name="connsiteY74" fmla="*/ 716706 h 1458111"/>
              <a:gd name="connsiteX75" fmla="*/ 2626693 w 2800371"/>
              <a:gd name="connsiteY75" fmla="*/ 836743 h 1458111"/>
              <a:gd name="connsiteX76" fmla="*/ 2686712 w 2800371"/>
              <a:gd name="connsiteY76" fmla="*/ 967371 h 1458111"/>
              <a:gd name="connsiteX77" fmla="*/ 2697303 w 2800371"/>
              <a:gd name="connsiteY77" fmla="*/ 977963 h 1458111"/>
              <a:gd name="connsiteX78" fmla="*/ 2704364 w 2800371"/>
              <a:gd name="connsiteY78" fmla="*/ 988554 h 1458111"/>
              <a:gd name="connsiteX79" fmla="*/ 2729078 w 2800371"/>
              <a:gd name="connsiteY79" fmla="*/ 1002676 h 1458111"/>
              <a:gd name="connsiteX80" fmla="*/ 2743200 w 2800371"/>
              <a:gd name="connsiteY80" fmla="*/ 1016798 h 1458111"/>
              <a:gd name="connsiteX81" fmla="*/ 2789096 w 2800371"/>
              <a:gd name="connsiteY81" fmla="*/ 1027390 h 1458111"/>
              <a:gd name="connsiteX82" fmla="*/ 2792627 w 2800371"/>
              <a:gd name="connsiteY82" fmla="*/ 1327482 h 1458111"/>
              <a:gd name="connsiteX83" fmla="*/ 2760852 w 2800371"/>
              <a:gd name="connsiteY83" fmla="*/ 1454580 h 1458111"/>
              <a:gd name="connsiteX84" fmla="*/ 2068874 w 2800371"/>
              <a:gd name="connsiteY84" fmla="*/ 1458111 h 1458111"/>
              <a:gd name="connsiteX85" fmla="*/ 571941 w 2800371"/>
              <a:gd name="connsiteY85" fmla="*/ 1454581 h 1458111"/>
              <a:gd name="connsiteX86" fmla="*/ 342458 w 2800371"/>
              <a:gd name="connsiteY86" fmla="*/ 1415745 h 1458111"/>
              <a:gd name="connsiteX87" fmla="*/ 172994 w 2800371"/>
              <a:gd name="connsiteY87" fmla="*/ 1313360 h 1458111"/>
              <a:gd name="connsiteX88" fmla="*/ 141220 w 2800371"/>
              <a:gd name="connsiteY88" fmla="*/ 1341604 h 1458111"/>
              <a:gd name="connsiteX89" fmla="*/ 95323 w 2800371"/>
              <a:gd name="connsiteY89" fmla="*/ 1359257 h 1458111"/>
              <a:gd name="connsiteX90" fmla="*/ 45896 w 2800371"/>
              <a:gd name="connsiteY90" fmla="*/ 1405153 h 1458111"/>
              <a:gd name="connsiteX91" fmla="*/ 31774 w 2800371"/>
              <a:gd name="connsiteY91" fmla="*/ 1408684 h 1458111"/>
              <a:gd name="connsiteX92" fmla="*/ 10591 w 2800371"/>
              <a:gd name="connsiteY92" fmla="*/ 1415745 h 1458111"/>
              <a:gd name="connsiteX93" fmla="*/ 3530 w 2800371"/>
              <a:gd name="connsiteY93" fmla="*/ 1433397 h 1458111"/>
              <a:gd name="connsiteX94" fmla="*/ 0 w 2800371"/>
              <a:gd name="connsiteY94" fmla="*/ 1454580 h 1458111"/>
              <a:gd name="connsiteX95" fmla="*/ 7061 w 2800371"/>
              <a:gd name="connsiteY95" fmla="*/ 1359257 h 1458111"/>
              <a:gd name="connsiteX96" fmla="*/ 7061 w 2800371"/>
              <a:gd name="connsiteY96" fmla="*/ 1331013 h 1458111"/>
              <a:gd name="connsiteX0" fmla="*/ 7061 w 2800371"/>
              <a:gd name="connsiteY0" fmla="*/ 1331013 h 1467729"/>
              <a:gd name="connsiteX1" fmla="*/ 7061 w 2800371"/>
              <a:gd name="connsiteY1" fmla="*/ 1331013 h 1467729"/>
              <a:gd name="connsiteX2" fmla="*/ 52957 w 2800371"/>
              <a:gd name="connsiteY2" fmla="*/ 1309830 h 1467729"/>
              <a:gd name="connsiteX3" fmla="*/ 67079 w 2800371"/>
              <a:gd name="connsiteY3" fmla="*/ 1306299 h 1467729"/>
              <a:gd name="connsiteX4" fmla="*/ 102384 w 2800371"/>
              <a:gd name="connsiteY4" fmla="*/ 1320421 h 1467729"/>
              <a:gd name="connsiteX5" fmla="*/ 123567 w 2800371"/>
              <a:gd name="connsiteY5" fmla="*/ 1334543 h 1467729"/>
              <a:gd name="connsiteX6" fmla="*/ 165933 w 2800371"/>
              <a:gd name="connsiteY6" fmla="*/ 1331013 h 1467729"/>
              <a:gd name="connsiteX7" fmla="*/ 194177 w 2800371"/>
              <a:gd name="connsiteY7" fmla="*/ 1316891 h 1467729"/>
              <a:gd name="connsiteX8" fmla="*/ 208299 w 2800371"/>
              <a:gd name="connsiteY8" fmla="*/ 1313360 h 1467729"/>
              <a:gd name="connsiteX9" fmla="*/ 240074 w 2800371"/>
              <a:gd name="connsiteY9" fmla="*/ 1306299 h 1467729"/>
              <a:gd name="connsiteX10" fmla="*/ 275379 w 2800371"/>
              <a:gd name="connsiteY10" fmla="*/ 1309830 h 1467729"/>
              <a:gd name="connsiteX11" fmla="*/ 293031 w 2800371"/>
              <a:gd name="connsiteY11" fmla="*/ 1316891 h 1467729"/>
              <a:gd name="connsiteX12" fmla="*/ 310684 w 2800371"/>
              <a:gd name="connsiteY12" fmla="*/ 1309830 h 1467729"/>
              <a:gd name="connsiteX13" fmla="*/ 353050 w 2800371"/>
              <a:gd name="connsiteY13" fmla="*/ 1302769 h 1467729"/>
              <a:gd name="connsiteX14" fmla="*/ 427190 w 2800371"/>
              <a:gd name="connsiteY14" fmla="*/ 1313360 h 1467729"/>
              <a:gd name="connsiteX15" fmla="*/ 451904 w 2800371"/>
              <a:gd name="connsiteY15" fmla="*/ 1320421 h 1467729"/>
              <a:gd name="connsiteX16" fmla="*/ 554289 w 2800371"/>
              <a:gd name="connsiteY16" fmla="*/ 1309830 h 1467729"/>
              <a:gd name="connsiteX17" fmla="*/ 586063 w 2800371"/>
              <a:gd name="connsiteY17" fmla="*/ 1285116 h 1467729"/>
              <a:gd name="connsiteX18" fmla="*/ 617838 w 2800371"/>
              <a:gd name="connsiteY18" fmla="*/ 1260403 h 1467729"/>
              <a:gd name="connsiteX19" fmla="*/ 631960 w 2800371"/>
              <a:gd name="connsiteY19" fmla="*/ 1235689 h 1467729"/>
              <a:gd name="connsiteX20" fmla="*/ 649612 w 2800371"/>
              <a:gd name="connsiteY20" fmla="*/ 1214506 h 1467729"/>
              <a:gd name="connsiteX21" fmla="*/ 670795 w 2800371"/>
              <a:gd name="connsiteY21" fmla="*/ 1207445 h 1467729"/>
              <a:gd name="connsiteX22" fmla="*/ 720222 w 2800371"/>
              <a:gd name="connsiteY22" fmla="*/ 1218037 h 1467729"/>
              <a:gd name="connsiteX23" fmla="*/ 741405 w 2800371"/>
              <a:gd name="connsiteY23" fmla="*/ 1242750 h 1467729"/>
              <a:gd name="connsiteX24" fmla="*/ 751997 w 2800371"/>
              <a:gd name="connsiteY24" fmla="*/ 1249811 h 1467729"/>
              <a:gd name="connsiteX25" fmla="*/ 882625 w 2800371"/>
              <a:gd name="connsiteY25" fmla="*/ 1260403 h 1467729"/>
              <a:gd name="connsiteX26" fmla="*/ 914400 w 2800371"/>
              <a:gd name="connsiteY26" fmla="*/ 1295708 h 1467729"/>
              <a:gd name="connsiteX27" fmla="*/ 935583 w 2800371"/>
              <a:gd name="connsiteY27" fmla="*/ 1306299 h 1467729"/>
              <a:gd name="connsiteX28" fmla="*/ 963827 w 2800371"/>
              <a:gd name="connsiteY28" fmla="*/ 1313360 h 1467729"/>
              <a:gd name="connsiteX29" fmla="*/ 1016784 w 2800371"/>
              <a:gd name="connsiteY29" fmla="*/ 1239220 h 1467729"/>
              <a:gd name="connsiteX30" fmla="*/ 1073272 w 2800371"/>
              <a:gd name="connsiteY30" fmla="*/ 1182732 h 1467729"/>
              <a:gd name="connsiteX31" fmla="*/ 1105047 w 2800371"/>
              <a:gd name="connsiteY31" fmla="*/ 1172140 h 1467729"/>
              <a:gd name="connsiteX32" fmla="*/ 1154474 w 2800371"/>
              <a:gd name="connsiteY32" fmla="*/ 1175671 h 1467729"/>
              <a:gd name="connsiteX33" fmla="*/ 1179187 w 2800371"/>
              <a:gd name="connsiteY33" fmla="*/ 1196854 h 1467729"/>
              <a:gd name="connsiteX34" fmla="*/ 1193309 w 2800371"/>
              <a:gd name="connsiteY34" fmla="*/ 1207445 h 1467729"/>
              <a:gd name="connsiteX35" fmla="*/ 1218023 w 2800371"/>
              <a:gd name="connsiteY35" fmla="*/ 1225098 h 1467729"/>
              <a:gd name="connsiteX36" fmla="*/ 1228614 w 2800371"/>
              <a:gd name="connsiteY36" fmla="*/ 1242750 h 1467729"/>
              <a:gd name="connsiteX37" fmla="*/ 1232145 w 2800371"/>
              <a:gd name="connsiteY37" fmla="*/ 1253342 h 1467729"/>
              <a:gd name="connsiteX38" fmla="*/ 1253328 w 2800371"/>
              <a:gd name="connsiteY38" fmla="*/ 1274525 h 1467729"/>
              <a:gd name="connsiteX39" fmla="*/ 1299224 w 2800371"/>
              <a:gd name="connsiteY39" fmla="*/ 1263933 h 1467729"/>
              <a:gd name="connsiteX40" fmla="*/ 1313346 w 2800371"/>
              <a:gd name="connsiteY40" fmla="*/ 1239220 h 1467729"/>
              <a:gd name="connsiteX41" fmla="*/ 1327468 w 2800371"/>
              <a:gd name="connsiteY41" fmla="*/ 1218037 h 1467729"/>
              <a:gd name="connsiteX42" fmla="*/ 1338060 w 2800371"/>
              <a:gd name="connsiteY42" fmla="*/ 1200384 h 1467729"/>
              <a:gd name="connsiteX43" fmla="*/ 1348651 w 2800371"/>
              <a:gd name="connsiteY43" fmla="*/ 1165079 h 1467729"/>
              <a:gd name="connsiteX44" fmla="*/ 1355713 w 2800371"/>
              <a:gd name="connsiteY44" fmla="*/ 1150957 h 1467729"/>
              <a:gd name="connsiteX45" fmla="*/ 1398079 w 2800371"/>
              <a:gd name="connsiteY45" fmla="*/ 1052103 h 1467729"/>
              <a:gd name="connsiteX46" fmla="*/ 1419262 w 2800371"/>
              <a:gd name="connsiteY46" fmla="*/ 1030920 h 1467729"/>
              <a:gd name="connsiteX47" fmla="*/ 1443975 w 2800371"/>
              <a:gd name="connsiteY47" fmla="*/ 935597 h 1467729"/>
              <a:gd name="connsiteX48" fmla="*/ 1454567 w 2800371"/>
              <a:gd name="connsiteY48" fmla="*/ 907353 h 1467729"/>
              <a:gd name="connsiteX49" fmla="*/ 1461628 w 2800371"/>
              <a:gd name="connsiteY49" fmla="*/ 886170 h 1467729"/>
              <a:gd name="connsiteX50" fmla="*/ 1475750 w 2800371"/>
              <a:gd name="connsiteY50" fmla="*/ 850865 h 1467729"/>
              <a:gd name="connsiteX51" fmla="*/ 1500463 w 2800371"/>
              <a:gd name="connsiteY51" fmla="*/ 801438 h 1467729"/>
              <a:gd name="connsiteX52" fmla="*/ 1571073 w 2800371"/>
              <a:gd name="connsiteY52" fmla="*/ 610791 h 1467729"/>
              <a:gd name="connsiteX53" fmla="*/ 1613439 w 2800371"/>
              <a:gd name="connsiteY53" fmla="*/ 300106 h 1467729"/>
              <a:gd name="connsiteX54" fmla="*/ 1627561 w 2800371"/>
              <a:gd name="connsiteY54" fmla="*/ 225966 h 1467729"/>
              <a:gd name="connsiteX55" fmla="*/ 1631092 w 2800371"/>
              <a:gd name="connsiteY55" fmla="*/ 151825 h 1467729"/>
              <a:gd name="connsiteX56" fmla="*/ 1666397 w 2800371"/>
              <a:gd name="connsiteY56" fmla="*/ 84746 h 1467729"/>
              <a:gd name="connsiteX57" fmla="*/ 1673458 w 2800371"/>
              <a:gd name="connsiteY57" fmla="*/ 63563 h 1467729"/>
              <a:gd name="connsiteX58" fmla="*/ 1676988 w 2800371"/>
              <a:gd name="connsiteY58" fmla="*/ 52971 h 1467729"/>
              <a:gd name="connsiteX59" fmla="*/ 1691110 w 2800371"/>
              <a:gd name="connsiteY59" fmla="*/ 24727 h 1467729"/>
              <a:gd name="connsiteX60" fmla="*/ 1698171 w 2800371"/>
              <a:gd name="connsiteY60" fmla="*/ 14136 h 1467729"/>
              <a:gd name="connsiteX61" fmla="*/ 1729946 w 2800371"/>
              <a:gd name="connsiteY61" fmla="*/ 17666 h 1467729"/>
              <a:gd name="connsiteX62" fmla="*/ 1765251 w 2800371"/>
              <a:gd name="connsiteY62" fmla="*/ 24727 h 1467729"/>
              <a:gd name="connsiteX63" fmla="*/ 1821739 w 2800371"/>
              <a:gd name="connsiteY63" fmla="*/ 28258 h 1467729"/>
              <a:gd name="connsiteX64" fmla="*/ 1864105 w 2800371"/>
              <a:gd name="connsiteY64" fmla="*/ 24727 h 1467729"/>
              <a:gd name="connsiteX65" fmla="*/ 1874696 w 2800371"/>
              <a:gd name="connsiteY65" fmla="*/ 21197 h 1467729"/>
              <a:gd name="connsiteX66" fmla="*/ 1966489 w 2800371"/>
              <a:gd name="connsiteY66" fmla="*/ 17666 h 1467729"/>
              <a:gd name="connsiteX67" fmla="*/ 2308948 w 2800371"/>
              <a:gd name="connsiteY67" fmla="*/ 7075 h 1467729"/>
              <a:gd name="connsiteX68" fmla="*/ 2372497 w 2800371"/>
              <a:gd name="connsiteY68" fmla="*/ 7075 h 1467729"/>
              <a:gd name="connsiteX69" fmla="*/ 2393680 w 2800371"/>
              <a:gd name="connsiteY69" fmla="*/ 14136 h 1467729"/>
              <a:gd name="connsiteX70" fmla="*/ 2404272 w 2800371"/>
              <a:gd name="connsiteY70" fmla="*/ 77685 h 1467729"/>
              <a:gd name="connsiteX71" fmla="*/ 2464290 w 2800371"/>
              <a:gd name="connsiteY71" fmla="*/ 296576 h 1467729"/>
              <a:gd name="connsiteX72" fmla="*/ 2489004 w 2800371"/>
              <a:gd name="connsiteY72" fmla="*/ 533119 h 1467729"/>
              <a:gd name="connsiteX73" fmla="*/ 2517248 w 2800371"/>
              <a:gd name="connsiteY73" fmla="*/ 593138 h 1467729"/>
              <a:gd name="connsiteX74" fmla="*/ 2559614 w 2800371"/>
              <a:gd name="connsiteY74" fmla="*/ 716706 h 1467729"/>
              <a:gd name="connsiteX75" fmla="*/ 2626693 w 2800371"/>
              <a:gd name="connsiteY75" fmla="*/ 836743 h 1467729"/>
              <a:gd name="connsiteX76" fmla="*/ 2686712 w 2800371"/>
              <a:gd name="connsiteY76" fmla="*/ 967371 h 1467729"/>
              <a:gd name="connsiteX77" fmla="*/ 2697303 w 2800371"/>
              <a:gd name="connsiteY77" fmla="*/ 977963 h 1467729"/>
              <a:gd name="connsiteX78" fmla="*/ 2704364 w 2800371"/>
              <a:gd name="connsiteY78" fmla="*/ 988554 h 1467729"/>
              <a:gd name="connsiteX79" fmla="*/ 2729078 w 2800371"/>
              <a:gd name="connsiteY79" fmla="*/ 1002676 h 1467729"/>
              <a:gd name="connsiteX80" fmla="*/ 2743200 w 2800371"/>
              <a:gd name="connsiteY80" fmla="*/ 1016798 h 1467729"/>
              <a:gd name="connsiteX81" fmla="*/ 2789096 w 2800371"/>
              <a:gd name="connsiteY81" fmla="*/ 1027390 h 1467729"/>
              <a:gd name="connsiteX82" fmla="*/ 2792627 w 2800371"/>
              <a:gd name="connsiteY82" fmla="*/ 1327482 h 1467729"/>
              <a:gd name="connsiteX83" fmla="*/ 2760852 w 2800371"/>
              <a:gd name="connsiteY83" fmla="*/ 1454580 h 1467729"/>
              <a:gd name="connsiteX84" fmla="*/ 2068874 w 2800371"/>
              <a:gd name="connsiteY84" fmla="*/ 1458111 h 1467729"/>
              <a:gd name="connsiteX85" fmla="*/ 571941 w 2800371"/>
              <a:gd name="connsiteY85" fmla="*/ 1454581 h 1467729"/>
              <a:gd name="connsiteX86" fmla="*/ 289501 w 2800371"/>
              <a:gd name="connsiteY86" fmla="*/ 1458111 h 1467729"/>
              <a:gd name="connsiteX87" fmla="*/ 172994 w 2800371"/>
              <a:gd name="connsiteY87" fmla="*/ 1313360 h 1467729"/>
              <a:gd name="connsiteX88" fmla="*/ 141220 w 2800371"/>
              <a:gd name="connsiteY88" fmla="*/ 1341604 h 1467729"/>
              <a:gd name="connsiteX89" fmla="*/ 95323 w 2800371"/>
              <a:gd name="connsiteY89" fmla="*/ 1359257 h 1467729"/>
              <a:gd name="connsiteX90" fmla="*/ 45896 w 2800371"/>
              <a:gd name="connsiteY90" fmla="*/ 1405153 h 1467729"/>
              <a:gd name="connsiteX91" fmla="*/ 31774 w 2800371"/>
              <a:gd name="connsiteY91" fmla="*/ 1408684 h 1467729"/>
              <a:gd name="connsiteX92" fmla="*/ 10591 w 2800371"/>
              <a:gd name="connsiteY92" fmla="*/ 1415745 h 1467729"/>
              <a:gd name="connsiteX93" fmla="*/ 3530 w 2800371"/>
              <a:gd name="connsiteY93" fmla="*/ 1433397 h 1467729"/>
              <a:gd name="connsiteX94" fmla="*/ 0 w 2800371"/>
              <a:gd name="connsiteY94" fmla="*/ 1454580 h 1467729"/>
              <a:gd name="connsiteX95" fmla="*/ 7061 w 2800371"/>
              <a:gd name="connsiteY95" fmla="*/ 1359257 h 1467729"/>
              <a:gd name="connsiteX96" fmla="*/ 7061 w 2800371"/>
              <a:gd name="connsiteY96" fmla="*/ 1331013 h 1467729"/>
              <a:gd name="connsiteX0" fmla="*/ 7061 w 2800371"/>
              <a:gd name="connsiteY0" fmla="*/ 1331013 h 1464231"/>
              <a:gd name="connsiteX1" fmla="*/ 7061 w 2800371"/>
              <a:gd name="connsiteY1" fmla="*/ 1331013 h 1464231"/>
              <a:gd name="connsiteX2" fmla="*/ 52957 w 2800371"/>
              <a:gd name="connsiteY2" fmla="*/ 1309830 h 1464231"/>
              <a:gd name="connsiteX3" fmla="*/ 67079 w 2800371"/>
              <a:gd name="connsiteY3" fmla="*/ 1306299 h 1464231"/>
              <a:gd name="connsiteX4" fmla="*/ 102384 w 2800371"/>
              <a:gd name="connsiteY4" fmla="*/ 1320421 h 1464231"/>
              <a:gd name="connsiteX5" fmla="*/ 123567 w 2800371"/>
              <a:gd name="connsiteY5" fmla="*/ 1334543 h 1464231"/>
              <a:gd name="connsiteX6" fmla="*/ 165933 w 2800371"/>
              <a:gd name="connsiteY6" fmla="*/ 1331013 h 1464231"/>
              <a:gd name="connsiteX7" fmla="*/ 194177 w 2800371"/>
              <a:gd name="connsiteY7" fmla="*/ 1316891 h 1464231"/>
              <a:gd name="connsiteX8" fmla="*/ 208299 w 2800371"/>
              <a:gd name="connsiteY8" fmla="*/ 1313360 h 1464231"/>
              <a:gd name="connsiteX9" fmla="*/ 240074 w 2800371"/>
              <a:gd name="connsiteY9" fmla="*/ 1306299 h 1464231"/>
              <a:gd name="connsiteX10" fmla="*/ 275379 w 2800371"/>
              <a:gd name="connsiteY10" fmla="*/ 1309830 h 1464231"/>
              <a:gd name="connsiteX11" fmla="*/ 293031 w 2800371"/>
              <a:gd name="connsiteY11" fmla="*/ 1316891 h 1464231"/>
              <a:gd name="connsiteX12" fmla="*/ 310684 w 2800371"/>
              <a:gd name="connsiteY12" fmla="*/ 1309830 h 1464231"/>
              <a:gd name="connsiteX13" fmla="*/ 353050 w 2800371"/>
              <a:gd name="connsiteY13" fmla="*/ 1302769 h 1464231"/>
              <a:gd name="connsiteX14" fmla="*/ 427190 w 2800371"/>
              <a:gd name="connsiteY14" fmla="*/ 1313360 h 1464231"/>
              <a:gd name="connsiteX15" fmla="*/ 451904 w 2800371"/>
              <a:gd name="connsiteY15" fmla="*/ 1320421 h 1464231"/>
              <a:gd name="connsiteX16" fmla="*/ 554289 w 2800371"/>
              <a:gd name="connsiteY16" fmla="*/ 1309830 h 1464231"/>
              <a:gd name="connsiteX17" fmla="*/ 586063 w 2800371"/>
              <a:gd name="connsiteY17" fmla="*/ 1285116 h 1464231"/>
              <a:gd name="connsiteX18" fmla="*/ 617838 w 2800371"/>
              <a:gd name="connsiteY18" fmla="*/ 1260403 h 1464231"/>
              <a:gd name="connsiteX19" fmla="*/ 631960 w 2800371"/>
              <a:gd name="connsiteY19" fmla="*/ 1235689 h 1464231"/>
              <a:gd name="connsiteX20" fmla="*/ 649612 w 2800371"/>
              <a:gd name="connsiteY20" fmla="*/ 1214506 h 1464231"/>
              <a:gd name="connsiteX21" fmla="*/ 670795 w 2800371"/>
              <a:gd name="connsiteY21" fmla="*/ 1207445 h 1464231"/>
              <a:gd name="connsiteX22" fmla="*/ 720222 w 2800371"/>
              <a:gd name="connsiteY22" fmla="*/ 1218037 h 1464231"/>
              <a:gd name="connsiteX23" fmla="*/ 741405 w 2800371"/>
              <a:gd name="connsiteY23" fmla="*/ 1242750 h 1464231"/>
              <a:gd name="connsiteX24" fmla="*/ 751997 w 2800371"/>
              <a:gd name="connsiteY24" fmla="*/ 1249811 h 1464231"/>
              <a:gd name="connsiteX25" fmla="*/ 882625 w 2800371"/>
              <a:gd name="connsiteY25" fmla="*/ 1260403 h 1464231"/>
              <a:gd name="connsiteX26" fmla="*/ 914400 w 2800371"/>
              <a:gd name="connsiteY26" fmla="*/ 1295708 h 1464231"/>
              <a:gd name="connsiteX27" fmla="*/ 935583 w 2800371"/>
              <a:gd name="connsiteY27" fmla="*/ 1306299 h 1464231"/>
              <a:gd name="connsiteX28" fmla="*/ 963827 w 2800371"/>
              <a:gd name="connsiteY28" fmla="*/ 1313360 h 1464231"/>
              <a:gd name="connsiteX29" fmla="*/ 1016784 w 2800371"/>
              <a:gd name="connsiteY29" fmla="*/ 1239220 h 1464231"/>
              <a:gd name="connsiteX30" fmla="*/ 1073272 w 2800371"/>
              <a:gd name="connsiteY30" fmla="*/ 1182732 h 1464231"/>
              <a:gd name="connsiteX31" fmla="*/ 1105047 w 2800371"/>
              <a:gd name="connsiteY31" fmla="*/ 1172140 h 1464231"/>
              <a:gd name="connsiteX32" fmla="*/ 1154474 w 2800371"/>
              <a:gd name="connsiteY32" fmla="*/ 1175671 h 1464231"/>
              <a:gd name="connsiteX33" fmla="*/ 1179187 w 2800371"/>
              <a:gd name="connsiteY33" fmla="*/ 1196854 h 1464231"/>
              <a:gd name="connsiteX34" fmla="*/ 1193309 w 2800371"/>
              <a:gd name="connsiteY34" fmla="*/ 1207445 h 1464231"/>
              <a:gd name="connsiteX35" fmla="*/ 1218023 w 2800371"/>
              <a:gd name="connsiteY35" fmla="*/ 1225098 h 1464231"/>
              <a:gd name="connsiteX36" fmla="*/ 1228614 w 2800371"/>
              <a:gd name="connsiteY36" fmla="*/ 1242750 h 1464231"/>
              <a:gd name="connsiteX37" fmla="*/ 1232145 w 2800371"/>
              <a:gd name="connsiteY37" fmla="*/ 1253342 h 1464231"/>
              <a:gd name="connsiteX38" fmla="*/ 1253328 w 2800371"/>
              <a:gd name="connsiteY38" fmla="*/ 1274525 h 1464231"/>
              <a:gd name="connsiteX39" fmla="*/ 1299224 w 2800371"/>
              <a:gd name="connsiteY39" fmla="*/ 1263933 h 1464231"/>
              <a:gd name="connsiteX40" fmla="*/ 1313346 w 2800371"/>
              <a:gd name="connsiteY40" fmla="*/ 1239220 h 1464231"/>
              <a:gd name="connsiteX41" fmla="*/ 1327468 w 2800371"/>
              <a:gd name="connsiteY41" fmla="*/ 1218037 h 1464231"/>
              <a:gd name="connsiteX42" fmla="*/ 1338060 w 2800371"/>
              <a:gd name="connsiteY42" fmla="*/ 1200384 h 1464231"/>
              <a:gd name="connsiteX43" fmla="*/ 1348651 w 2800371"/>
              <a:gd name="connsiteY43" fmla="*/ 1165079 h 1464231"/>
              <a:gd name="connsiteX44" fmla="*/ 1355713 w 2800371"/>
              <a:gd name="connsiteY44" fmla="*/ 1150957 h 1464231"/>
              <a:gd name="connsiteX45" fmla="*/ 1398079 w 2800371"/>
              <a:gd name="connsiteY45" fmla="*/ 1052103 h 1464231"/>
              <a:gd name="connsiteX46" fmla="*/ 1419262 w 2800371"/>
              <a:gd name="connsiteY46" fmla="*/ 1030920 h 1464231"/>
              <a:gd name="connsiteX47" fmla="*/ 1443975 w 2800371"/>
              <a:gd name="connsiteY47" fmla="*/ 935597 h 1464231"/>
              <a:gd name="connsiteX48" fmla="*/ 1454567 w 2800371"/>
              <a:gd name="connsiteY48" fmla="*/ 907353 h 1464231"/>
              <a:gd name="connsiteX49" fmla="*/ 1461628 w 2800371"/>
              <a:gd name="connsiteY49" fmla="*/ 886170 h 1464231"/>
              <a:gd name="connsiteX50" fmla="*/ 1475750 w 2800371"/>
              <a:gd name="connsiteY50" fmla="*/ 850865 h 1464231"/>
              <a:gd name="connsiteX51" fmla="*/ 1500463 w 2800371"/>
              <a:gd name="connsiteY51" fmla="*/ 801438 h 1464231"/>
              <a:gd name="connsiteX52" fmla="*/ 1571073 w 2800371"/>
              <a:gd name="connsiteY52" fmla="*/ 610791 h 1464231"/>
              <a:gd name="connsiteX53" fmla="*/ 1613439 w 2800371"/>
              <a:gd name="connsiteY53" fmla="*/ 300106 h 1464231"/>
              <a:gd name="connsiteX54" fmla="*/ 1627561 w 2800371"/>
              <a:gd name="connsiteY54" fmla="*/ 225966 h 1464231"/>
              <a:gd name="connsiteX55" fmla="*/ 1631092 w 2800371"/>
              <a:gd name="connsiteY55" fmla="*/ 151825 h 1464231"/>
              <a:gd name="connsiteX56" fmla="*/ 1666397 w 2800371"/>
              <a:gd name="connsiteY56" fmla="*/ 84746 h 1464231"/>
              <a:gd name="connsiteX57" fmla="*/ 1673458 w 2800371"/>
              <a:gd name="connsiteY57" fmla="*/ 63563 h 1464231"/>
              <a:gd name="connsiteX58" fmla="*/ 1676988 w 2800371"/>
              <a:gd name="connsiteY58" fmla="*/ 52971 h 1464231"/>
              <a:gd name="connsiteX59" fmla="*/ 1691110 w 2800371"/>
              <a:gd name="connsiteY59" fmla="*/ 24727 h 1464231"/>
              <a:gd name="connsiteX60" fmla="*/ 1698171 w 2800371"/>
              <a:gd name="connsiteY60" fmla="*/ 14136 h 1464231"/>
              <a:gd name="connsiteX61" fmla="*/ 1729946 w 2800371"/>
              <a:gd name="connsiteY61" fmla="*/ 17666 h 1464231"/>
              <a:gd name="connsiteX62" fmla="*/ 1765251 w 2800371"/>
              <a:gd name="connsiteY62" fmla="*/ 24727 h 1464231"/>
              <a:gd name="connsiteX63" fmla="*/ 1821739 w 2800371"/>
              <a:gd name="connsiteY63" fmla="*/ 28258 h 1464231"/>
              <a:gd name="connsiteX64" fmla="*/ 1864105 w 2800371"/>
              <a:gd name="connsiteY64" fmla="*/ 24727 h 1464231"/>
              <a:gd name="connsiteX65" fmla="*/ 1874696 w 2800371"/>
              <a:gd name="connsiteY65" fmla="*/ 21197 h 1464231"/>
              <a:gd name="connsiteX66" fmla="*/ 1966489 w 2800371"/>
              <a:gd name="connsiteY66" fmla="*/ 17666 h 1464231"/>
              <a:gd name="connsiteX67" fmla="*/ 2308948 w 2800371"/>
              <a:gd name="connsiteY67" fmla="*/ 7075 h 1464231"/>
              <a:gd name="connsiteX68" fmla="*/ 2372497 w 2800371"/>
              <a:gd name="connsiteY68" fmla="*/ 7075 h 1464231"/>
              <a:gd name="connsiteX69" fmla="*/ 2393680 w 2800371"/>
              <a:gd name="connsiteY69" fmla="*/ 14136 h 1464231"/>
              <a:gd name="connsiteX70" fmla="*/ 2404272 w 2800371"/>
              <a:gd name="connsiteY70" fmla="*/ 77685 h 1464231"/>
              <a:gd name="connsiteX71" fmla="*/ 2464290 w 2800371"/>
              <a:gd name="connsiteY71" fmla="*/ 296576 h 1464231"/>
              <a:gd name="connsiteX72" fmla="*/ 2489004 w 2800371"/>
              <a:gd name="connsiteY72" fmla="*/ 533119 h 1464231"/>
              <a:gd name="connsiteX73" fmla="*/ 2517248 w 2800371"/>
              <a:gd name="connsiteY73" fmla="*/ 593138 h 1464231"/>
              <a:gd name="connsiteX74" fmla="*/ 2559614 w 2800371"/>
              <a:gd name="connsiteY74" fmla="*/ 716706 h 1464231"/>
              <a:gd name="connsiteX75" fmla="*/ 2626693 w 2800371"/>
              <a:gd name="connsiteY75" fmla="*/ 836743 h 1464231"/>
              <a:gd name="connsiteX76" fmla="*/ 2686712 w 2800371"/>
              <a:gd name="connsiteY76" fmla="*/ 967371 h 1464231"/>
              <a:gd name="connsiteX77" fmla="*/ 2697303 w 2800371"/>
              <a:gd name="connsiteY77" fmla="*/ 977963 h 1464231"/>
              <a:gd name="connsiteX78" fmla="*/ 2704364 w 2800371"/>
              <a:gd name="connsiteY78" fmla="*/ 988554 h 1464231"/>
              <a:gd name="connsiteX79" fmla="*/ 2729078 w 2800371"/>
              <a:gd name="connsiteY79" fmla="*/ 1002676 h 1464231"/>
              <a:gd name="connsiteX80" fmla="*/ 2743200 w 2800371"/>
              <a:gd name="connsiteY80" fmla="*/ 1016798 h 1464231"/>
              <a:gd name="connsiteX81" fmla="*/ 2789096 w 2800371"/>
              <a:gd name="connsiteY81" fmla="*/ 1027390 h 1464231"/>
              <a:gd name="connsiteX82" fmla="*/ 2792627 w 2800371"/>
              <a:gd name="connsiteY82" fmla="*/ 1327482 h 1464231"/>
              <a:gd name="connsiteX83" fmla="*/ 2760852 w 2800371"/>
              <a:gd name="connsiteY83" fmla="*/ 1454580 h 1464231"/>
              <a:gd name="connsiteX84" fmla="*/ 2068874 w 2800371"/>
              <a:gd name="connsiteY84" fmla="*/ 1458111 h 1464231"/>
              <a:gd name="connsiteX85" fmla="*/ 571941 w 2800371"/>
              <a:gd name="connsiteY85" fmla="*/ 1454581 h 1464231"/>
              <a:gd name="connsiteX86" fmla="*/ 289501 w 2800371"/>
              <a:gd name="connsiteY86" fmla="*/ 1458111 h 1464231"/>
              <a:gd name="connsiteX87" fmla="*/ 151811 w 2800371"/>
              <a:gd name="connsiteY87" fmla="*/ 1454580 h 1464231"/>
              <a:gd name="connsiteX88" fmla="*/ 141220 w 2800371"/>
              <a:gd name="connsiteY88" fmla="*/ 1341604 h 1464231"/>
              <a:gd name="connsiteX89" fmla="*/ 95323 w 2800371"/>
              <a:gd name="connsiteY89" fmla="*/ 1359257 h 1464231"/>
              <a:gd name="connsiteX90" fmla="*/ 45896 w 2800371"/>
              <a:gd name="connsiteY90" fmla="*/ 1405153 h 1464231"/>
              <a:gd name="connsiteX91" fmla="*/ 31774 w 2800371"/>
              <a:gd name="connsiteY91" fmla="*/ 1408684 h 1464231"/>
              <a:gd name="connsiteX92" fmla="*/ 10591 w 2800371"/>
              <a:gd name="connsiteY92" fmla="*/ 1415745 h 1464231"/>
              <a:gd name="connsiteX93" fmla="*/ 3530 w 2800371"/>
              <a:gd name="connsiteY93" fmla="*/ 1433397 h 1464231"/>
              <a:gd name="connsiteX94" fmla="*/ 0 w 2800371"/>
              <a:gd name="connsiteY94" fmla="*/ 1454580 h 1464231"/>
              <a:gd name="connsiteX95" fmla="*/ 7061 w 2800371"/>
              <a:gd name="connsiteY95" fmla="*/ 1359257 h 1464231"/>
              <a:gd name="connsiteX96" fmla="*/ 7061 w 2800371"/>
              <a:gd name="connsiteY96" fmla="*/ 1331013 h 1464231"/>
              <a:gd name="connsiteX0" fmla="*/ 7061 w 2800371"/>
              <a:gd name="connsiteY0" fmla="*/ 1331013 h 1464231"/>
              <a:gd name="connsiteX1" fmla="*/ 7061 w 2800371"/>
              <a:gd name="connsiteY1" fmla="*/ 1331013 h 1464231"/>
              <a:gd name="connsiteX2" fmla="*/ 52957 w 2800371"/>
              <a:gd name="connsiteY2" fmla="*/ 1309830 h 1464231"/>
              <a:gd name="connsiteX3" fmla="*/ 67079 w 2800371"/>
              <a:gd name="connsiteY3" fmla="*/ 1306299 h 1464231"/>
              <a:gd name="connsiteX4" fmla="*/ 102384 w 2800371"/>
              <a:gd name="connsiteY4" fmla="*/ 1320421 h 1464231"/>
              <a:gd name="connsiteX5" fmla="*/ 123567 w 2800371"/>
              <a:gd name="connsiteY5" fmla="*/ 1334543 h 1464231"/>
              <a:gd name="connsiteX6" fmla="*/ 165933 w 2800371"/>
              <a:gd name="connsiteY6" fmla="*/ 1331013 h 1464231"/>
              <a:gd name="connsiteX7" fmla="*/ 194177 w 2800371"/>
              <a:gd name="connsiteY7" fmla="*/ 1316891 h 1464231"/>
              <a:gd name="connsiteX8" fmla="*/ 208299 w 2800371"/>
              <a:gd name="connsiteY8" fmla="*/ 1313360 h 1464231"/>
              <a:gd name="connsiteX9" fmla="*/ 240074 w 2800371"/>
              <a:gd name="connsiteY9" fmla="*/ 1306299 h 1464231"/>
              <a:gd name="connsiteX10" fmla="*/ 275379 w 2800371"/>
              <a:gd name="connsiteY10" fmla="*/ 1309830 h 1464231"/>
              <a:gd name="connsiteX11" fmla="*/ 293031 w 2800371"/>
              <a:gd name="connsiteY11" fmla="*/ 1316891 h 1464231"/>
              <a:gd name="connsiteX12" fmla="*/ 310684 w 2800371"/>
              <a:gd name="connsiteY12" fmla="*/ 1309830 h 1464231"/>
              <a:gd name="connsiteX13" fmla="*/ 353050 w 2800371"/>
              <a:gd name="connsiteY13" fmla="*/ 1302769 h 1464231"/>
              <a:gd name="connsiteX14" fmla="*/ 427190 w 2800371"/>
              <a:gd name="connsiteY14" fmla="*/ 1313360 h 1464231"/>
              <a:gd name="connsiteX15" fmla="*/ 451904 w 2800371"/>
              <a:gd name="connsiteY15" fmla="*/ 1320421 h 1464231"/>
              <a:gd name="connsiteX16" fmla="*/ 554289 w 2800371"/>
              <a:gd name="connsiteY16" fmla="*/ 1309830 h 1464231"/>
              <a:gd name="connsiteX17" fmla="*/ 586063 w 2800371"/>
              <a:gd name="connsiteY17" fmla="*/ 1285116 h 1464231"/>
              <a:gd name="connsiteX18" fmla="*/ 617838 w 2800371"/>
              <a:gd name="connsiteY18" fmla="*/ 1260403 h 1464231"/>
              <a:gd name="connsiteX19" fmla="*/ 631960 w 2800371"/>
              <a:gd name="connsiteY19" fmla="*/ 1235689 h 1464231"/>
              <a:gd name="connsiteX20" fmla="*/ 649612 w 2800371"/>
              <a:gd name="connsiteY20" fmla="*/ 1214506 h 1464231"/>
              <a:gd name="connsiteX21" fmla="*/ 670795 w 2800371"/>
              <a:gd name="connsiteY21" fmla="*/ 1207445 h 1464231"/>
              <a:gd name="connsiteX22" fmla="*/ 720222 w 2800371"/>
              <a:gd name="connsiteY22" fmla="*/ 1218037 h 1464231"/>
              <a:gd name="connsiteX23" fmla="*/ 741405 w 2800371"/>
              <a:gd name="connsiteY23" fmla="*/ 1242750 h 1464231"/>
              <a:gd name="connsiteX24" fmla="*/ 751997 w 2800371"/>
              <a:gd name="connsiteY24" fmla="*/ 1249811 h 1464231"/>
              <a:gd name="connsiteX25" fmla="*/ 882625 w 2800371"/>
              <a:gd name="connsiteY25" fmla="*/ 1260403 h 1464231"/>
              <a:gd name="connsiteX26" fmla="*/ 914400 w 2800371"/>
              <a:gd name="connsiteY26" fmla="*/ 1295708 h 1464231"/>
              <a:gd name="connsiteX27" fmla="*/ 935583 w 2800371"/>
              <a:gd name="connsiteY27" fmla="*/ 1306299 h 1464231"/>
              <a:gd name="connsiteX28" fmla="*/ 963827 w 2800371"/>
              <a:gd name="connsiteY28" fmla="*/ 1313360 h 1464231"/>
              <a:gd name="connsiteX29" fmla="*/ 1016784 w 2800371"/>
              <a:gd name="connsiteY29" fmla="*/ 1239220 h 1464231"/>
              <a:gd name="connsiteX30" fmla="*/ 1073272 w 2800371"/>
              <a:gd name="connsiteY30" fmla="*/ 1182732 h 1464231"/>
              <a:gd name="connsiteX31" fmla="*/ 1105047 w 2800371"/>
              <a:gd name="connsiteY31" fmla="*/ 1172140 h 1464231"/>
              <a:gd name="connsiteX32" fmla="*/ 1154474 w 2800371"/>
              <a:gd name="connsiteY32" fmla="*/ 1175671 h 1464231"/>
              <a:gd name="connsiteX33" fmla="*/ 1179187 w 2800371"/>
              <a:gd name="connsiteY33" fmla="*/ 1196854 h 1464231"/>
              <a:gd name="connsiteX34" fmla="*/ 1193309 w 2800371"/>
              <a:gd name="connsiteY34" fmla="*/ 1207445 h 1464231"/>
              <a:gd name="connsiteX35" fmla="*/ 1218023 w 2800371"/>
              <a:gd name="connsiteY35" fmla="*/ 1225098 h 1464231"/>
              <a:gd name="connsiteX36" fmla="*/ 1228614 w 2800371"/>
              <a:gd name="connsiteY36" fmla="*/ 1242750 h 1464231"/>
              <a:gd name="connsiteX37" fmla="*/ 1232145 w 2800371"/>
              <a:gd name="connsiteY37" fmla="*/ 1253342 h 1464231"/>
              <a:gd name="connsiteX38" fmla="*/ 1253328 w 2800371"/>
              <a:gd name="connsiteY38" fmla="*/ 1274525 h 1464231"/>
              <a:gd name="connsiteX39" fmla="*/ 1299224 w 2800371"/>
              <a:gd name="connsiteY39" fmla="*/ 1263933 h 1464231"/>
              <a:gd name="connsiteX40" fmla="*/ 1313346 w 2800371"/>
              <a:gd name="connsiteY40" fmla="*/ 1239220 h 1464231"/>
              <a:gd name="connsiteX41" fmla="*/ 1327468 w 2800371"/>
              <a:gd name="connsiteY41" fmla="*/ 1218037 h 1464231"/>
              <a:gd name="connsiteX42" fmla="*/ 1338060 w 2800371"/>
              <a:gd name="connsiteY42" fmla="*/ 1200384 h 1464231"/>
              <a:gd name="connsiteX43" fmla="*/ 1348651 w 2800371"/>
              <a:gd name="connsiteY43" fmla="*/ 1165079 h 1464231"/>
              <a:gd name="connsiteX44" fmla="*/ 1355713 w 2800371"/>
              <a:gd name="connsiteY44" fmla="*/ 1150957 h 1464231"/>
              <a:gd name="connsiteX45" fmla="*/ 1398079 w 2800371"/>
              <a:gd name="connsiteY45" fmla="*/ 1052103 h 1464231"/>
              <a:gd name="connsiteX46" fmla="*/ 1419262 w 2800371"/>
              <a:gd name="connsiteY46" fmla="*/ 1030920 h 1464231"/>
              <a:gd name="connsiteX47" fmla="*/ 1443975 w 2800371"/>
              <a:gd name="connsiteY47" fmla="*/ 935597 h 1464231"/>
              <a:gd name="connsiteX48" fmla="*/ 1454567 w 2800371"/>
              <a:gd name="connsiteY48" fmla="*/ 907353 h 1464231"/>
              <a:gd name="connsiteX49" fmla="*/ 1461628 w 2800371"/>
              <a:gd name="connsiteY49" fmla="*/ 886170 h 1464231"/>
              <a:gd name="connsiteX50" fmla="*/ 1475750 w 2800371"/>
              <a:gd name="connsiteY50" fmla="*/ 850865 h 1464231"/>
              <a:gd name="connsiteX51" fmla="*/ 1500463 w 2800371"/>
              <a:gd name="connsiteY51" fmla="*/ 801438 h 1464231"/>
              <a:gd name="connsiteX52" fmla="*/ 1571073 w 2800371"/>
              <a:gd name="connsiteY52" fmla="*/ 610791 h 1464231"/>
              <a:gd name="connsiteX53" fmla="*/ 1613439 w 2800371"/>
              <a:gd name="connsiteY53" fmla="*/ 300106 h 1464231"/>
              <a:gd name="connsiteX54" fmla="*/ 1627561 w 2800371"/>
              <a:gd name="connsiteY54" fmla="*/ 225966 h 1464231"/>
              <a:gd name="connsiteX55" fmla="*/ 1631092 w 2800371"/>
              <a:gd name="connsiteY55" fmla="*/ 151825 h 1464231"/>
              <a:gd name="connsiteX56" fmla="*/ 1666397 w 2800371"/>
              <a:gd name="connsiteY56" fmla="*/ 84746 h 1464231"/>
              <a:gd name="connsiteX57" fmla="*/ 1673458 w 2800371"/>
              <a:gd name="connsiteY57" fmla="*/ 63563 h 1464231"/>
              <a:gd name="connsiteX58" fmla="*/ 1676988 w 2800371"/>
              <a:gd name="connsiteY58" fmla="*/ 52971 h 1464231"/>
              <a:gd name="connsiteX59" fmla="*/ 1691110 w 2800371"/>
              <a:gd name="connsiteY59" fmla="*/ 24727 h 1464231"/>
              <a:gd name="connsiteX60" fmla="*/ 1698171 w 2800371"/>
              <a:gd name="connsiteY60" fmla="*/ 14136 h 1464231"/>
              <a:gd name="connsiteX61" fmla="*/ 1729946 w 2800371"/>
              <a:gd name="connsiteY61" fmla="*/ 17666 h 1464231"/>
              <a:gd name="connsiteX62" fmla="*/ 1765251 w 2800371"/>
              <a:gd name="connsiteY62" fmla="*/ 24727 h 1464231"/>
              <a:gd name="connsiteX63" fmla="*/ 1821739 w 2800371"/>
              <a:gd name="connsiteY63" fmla="*/ 28258 h 1464231"/>
              <a:gd name="connsiteX64" fmla="*/ 1864105 w 2800371"/>
              <a:gd name="connsiteY64" fmla="*/ 24727 h 1464231"/>
              <a:gd name="connsiteX65" fmla="*/ 1874696 w 2800371"/>
              <a:gd name="connsiteY65" fmla="*/ 21197 h 1464231"/>
              <a:gd name="connsiteX66" fmla="*/ 1966489 w 2800371"/>
              <a:gd name="connsiteY66" fmla="*/ 17666 h 1464231"/>
              <a:gd name="connsiteX67" fmla="*/ 2308948 w 2800371"/>
              <a:gd name="connsiteY67" fmla="*/ 7075 h 1464231"/>
              <a:gd name="connsiteX68" fmla="*/ 2372497 w 2800371"/>
              <a:gd name="connsiteY68" fmla="*/ 7075 h 1464231"/>
              <a:gd name="connsiteX69" fmla="*/ 2393680 w 2800371"/>
              <a:gd name="connsiteY69" fmla="*/ 14136 h 1464231"/>
              <a:gd name="connsiteX70" fmla="*/ 2404272 w 2800371"/>
              <a:gd name="connsiteY70" fmla="*/ 77685 h 1464231"/>
              <a:gd name="connsiteX71" fmla="*/ 2464290 w 2800371"/>
              <a:gd name="connsiteY71" fmla="*/ 296576 h 1464231"/>
              <a:gd name="connsiteX72" fmla="*/ 2489004 w 2800371"/>
              <a:gd name="connsiteY72" fmla="*/ 533119 h 1464231"/>
              <a:gd name="connsiteX73" fmla="*/ 2517248 w 2800371"/>
              <a:gd name="connsiteY73" fmla="*/ 593138 h 1464231"/>
              <a:gd name="connsiteX74" fmla="*/ 2559614 w 2800371"/>
              <a:gd name="connsiteY74" fmla="*/ 716706 h 1464231"/>
              <a:gd name="connsiteX75" fmla="*/ 2626693 w 2800371"/>
              <a:gd name="connsiteY75" fmla="*/ 836743 h 1464231"/>
              <a:gd name="connsiteX76" fmla="*/ 2686712 w 2800371"/>
              <a:gd name="connsiteY76" fmla="*/ 967371 h 1464231"/>
              <a:gd name="connsiteX77" fmla="*/ 2697303 w 2800371"/>
              <a:gd name="connsiteY77" fmla="*/ 977963 h 1464231"/>
              <a:gd name="connsiteX78" fmla="*/ 2704364 w 2800371"/>
              <a:gd name="connsiteY78" fmla="*/ 988554 h 1464231"/>
              <a:gd name="connsiteX79" fmla="*/ 2729078 w 2800371"/>
              <a:gd name="connsiteY79" fmla="*/ 1002676 h 1464231"/>
              <a:gd name="connsiteX80" fmla="*/ 2743200 w 2800371"/>
              <a:gd name="connsiteY80" fmla="*/ 1016798 h 1464231"/>
              <a:gd name="connsiteX81" fmla="*/ 2789096 w 2800371"/>
              <a:gd name="connsiteY81" fmla="*/ 1027390 h 1464231"/>
              <a:gd name="connsiteX82" fmla="*/ 2792627 w 2800371"/>
              <a:gd name="connsiteY82" fmla="*/ 1327482 h 1464231"/>
              <a:gd name="connsiteX83" fmla="*/ 2760852 w 2800371"/>
              <a:gd name="connsiteY83" fmla="*/ 1454580 h 1464231"/>
              <a:gd name="connsiteX84" fmla="*/ 2068874 w 2800371"/>
              <a:gd name="connsiteY84" fmla="*/ 1458111 h 1464231"/>
              <a:gd name="connsiteX85" fmla="*/ 571941 w 2800371"/>
              <a:gd name="connsiteY85" fmla="*/ 1454581 h 1464231"/>
              <a:gd name="connsiteX86" fmla="*/ 289501 w 2800371"/>
              <a:gd name="connsiteY86" fmla="*/ 1458111 h 1464231"/>
              <a:gd name="connsiteX87" fmla="*/ 151811 w 2800371"/>
              <a:gd name="connsiteY87" fmla="*/ 1454580 h 1464231"/>
              <a:gd name="connsiteX88" fmla="*/ 141220 w 2800371"/>
              <a:gd name="connsiteY88" fmla="*/ 1341604 h 1464231"/>
              <a:gd name="connsiteX89" fmla="*/ 95323 w 2800371"/>
              <a:gd name="connsiteY89" fmla="*/ 1454580 h 1464231"/>
              <a:gd name="connsiteX90" fmla="*/ 45896 w 2800371"/>
              <a:gd name="connsiteY90" fmla="*/ 1405153 h 1464231"/>
              <a:gd name="connsiteX91" fmla="*/ 31774 w 2800371"/>
              <a:gd name="connsiteY91" fmla="*/ 1408684 h 1464231"/>
              <a:gd name="connsiteX92" fmla="*/ 10591 w 2800371"/>
              <a:gd name="connsiteY92" fmla="*/ 1415745 h 1464231"/>
              <a:gd name="connsiteX93" fmla="*/ 3530 w 2800371"/>
              <a:gd name="connsiteY93" fmla="*/ 1433397 h 1464231"/>
              <a:gd name="connsiteX94" fmla="*/ 0 w 2800371"/>
              <a:gd name="connsiteY94" fmla="*/ 1454580 h 1464231"/>
              <a:gd name="connsiteX95" fmla="*/ 7061 w 2800371"/>
              <a:gd name="connsiteY95" fmla="*/ 1359257 h 1464231"/>
              <a:gd name="connsiteX96" fmla="*/ 7061 w 2800371"/>
              <a:gd name="connsiteY96" fmla="*/ 1331013 h 1464231"/>
              <a:gd name="connsiteX0" fmla="*/ 7061 w 2800371"/>
              <a:gd name="connsiteY0" fmla="*/ 1331013 h 1458111"/>
              <a:gd name="connsiteX1" fmla="*/ 7061 w 2800371"/>
              <a:gd name="connsiteY1" fmla="*/ 1331013 h 1458111"/>
              <a:gd name="connsiteX2" fmla="*/ 52957 w 2800371"/>
              <a:gd name="connsiteY2" fmla="*/ 1309830 h 1458111"/>
              <a:gd name="connsiteX3" fmla="*/ 67079 w 2800371"/>
              <a:gd name="connsiteY3" fmla="*/ 1306299 h 1458111"/>
              <a:gd name="connsiteX4" fmla="*/ 102384 w 2800371"/>
              <a:gd name="connsiteY4" fmla="*/ 1320421 h 1458111"/>
              <a:gd name="connsiteX5" fmla="*/ 123567 w 2800371"/>
              <a:gd name="connsiteY5" fmla="*/ 1334543 h 1458111"/>
              <a:gd name="connsiteX6" fmla="*/ 165933 w 2800371"/>
              <a:gd name="connsiteY6" fmla="*/ 1331013 h 1458111"/>
              <a:gd name="connsiteX7" fmla="*/ 194177 w 2800371"/>
              <a:gd name="connsiteY7" fmla="*/ 1316891 h 1458111"/>
              <a:gd name="connsiteX8" fmla="*/ 208299 w 2800371"/>
              <a:gd name="connsiteY8" fmla="*/ 1313360 h 1458111"/>
              <a:gd name="connsiteX9" fmla="*/ 240074 w 2800371"/>
              <a:gd name="connsiteY9" fmla="*/ 1306299 h 1458111"/>
              <a:gd name="connsiteX10" fmla="*/ 275379 w 2800371"/>
              <a:gd name="connsiteY10" fmla="*/ 1309830 h 1458111"/>
              <a:gd name="connsiteX11" fmla="*/ 293031 w 2800371"/>
              <a:gd name="connsiteY11" fmla="*/ 1316891 h 1458111"/>
              <a:gd name="connsiteX12" fmla="*/ 310684 w 2800371"/>
              <a:gd name="connsiteY12" fmla="*/ 1309830 h 1458111"/>
              <a:gd name="connsiteX13" fmla="*/ 353050 w 2800371"/>
              <a:gd name="connsiteY13" fmla="*/ 1302769 h 1458111"/>
              <a:gd name="connsiteX14" fmla="*/ 427190 w 2800371"/>
              <a:gd name="connsiteY14" fmla="*/ 1313360 h 1458111"/>
              <a:gd name="connsiteX15" fmla="*/ 451904 w 2800371"/>
              <a:gd name="connsiteY15" fmla="*/ 1320421 h 1458111"/>
              <a:gd name="connsiteX16" fmla="*/ 554289 w 2800371"/>
              <a:gd name="connsiteY16" fmla="*/ 1309830 h 1458111"/>
              <a:gd name="connsiteX17" fmla="*/ 586063 w 2800371"/>
              <a:gd name="connsiteY17" fmla="*/ 1285116 h 1458111"/>
              <a:gd name="connsiteX18" fmla="*/ 617838 w 2800371"/>
              <a:gd name="connsiteY18" fmla="*/ 1260403 h 1458111"/>
              <a:gd name="connsiteX19" fmla="*/ 631960 w 2800371"/>
              <a:gd name="connsiteY19" fmla="*/ 1235689 h 1458111"/>
              <a:gd name="connsiteX20" fmla="*/ 649612 w 2800371"/>
              <a:gd name="connsiteY20" fmla="*/ 1214506 h 1458111"/>
              <a:gd name="connsiteX21" fmla="*/ 670795 w 2800371"/>
              <a:gd name="connsiteY21" fmla="*/ 1207445 h 1458111"/>
              <a:gd name="connsiteX22" fmla="*/ 720222 w 2800371"/>
              <a:gd name="connsiteY22" fmla="*/ 1218037 h 1458111"/>
              <a:gd name="connsiteX23" fmla="*/ 741405 w 2800371"/>
              <a:gd name="connsiteY23" fmla="*/ 1242750 h 1458111"/>
              <a:gd name="connsiteX24" fmla="*/ 751997 w 2800371"/>
              <a:gd name="connsiteY24" fmla="*/ 1249811 h 1458111"/>
              <a:gd name="connsiteX25" fmla="*/ 882625 w 2800371"/>
              <a:gd name="connsiteY25" fmla="*/ 1260403 h 1458111"/>
              <a:gd name="connsiteX26" fmla="*/ 914400 w 2800371"/>
              <a:gd name="connsiteY26" fmla="*/ 1295708 h 1458111"/>
              <a:gd name="connsiteX27" fmla="*/ 935583 w 2800371"/>
              <a:gd name="connsiteY27" fmla="*/ 1306299 h 1458111"/>
              <a:gd name="connsiteX28" fmla="*/ 963827 w 2800371"/>
              <a:gd name="connsiteY28" fmla="*/ 1313360 h 1458111"/>
              <a:gd name="connsiteX29" fmla="*/ 1016784 w 2800371"/>
              <a:gd name="connsiteY29" fmla="*/ 1239220 h 1458111"/>
              <a:gd name="connsiteX30" fmla="*/ 1073272 w 2800371"/>
              <a:gd name="connsiteY30" fmla="*/ 1182732 h 1458111"/>
              <a:gd name="connsiteX31" fmla="*/ 1105047 w 2800371"/>
              <a:gd name="connsiteY31" fmla="*/ 1172140 h 1458111"/>
              <a:gd name="connsiteX32" fmla="*/ 1154474 w 2800371"/>
              <a:gd name="connsiteY32" fmla="*/ 1175671 h 1458111"/>
              <a:gd name="connsiteX33" fmla="*/ 1179187 w 2800371"/>
              <a:gd name="connsiteY33" fmla="*/ 1196854 h 1458111"/>
              <a:gd name="connsiteX34" fmla="*/ 1193309 w 2800371"/>
              <a:gd name="connsiteY34" fmla="*/ 1207445 h 1458111"/>
              <a:gd name="connsiteX35" fmla="*/ 1218023 w 2800371"/>
              <a:gd name="connsiteY35" fmla="*/ 1225098 h 1458111"/>
              <a:gd name="connsiteX36" fmla="*/ 1228614 w 2800371"/>
              <a:gd name="connsiteY36" fmla="*/ 1242750 h 1458111"/>
              <a:gd name="connsiteX37" fmla="*/ 1232145 w 2800371"/>
              <a:gd name="connsiteY37" fmla="*/ 1253342 h 1458111"/>
              <a:gd name="connsiteX38" fmla="*/ 1253328 w 2800371"/>
              <a:gd name="connsiteY38" fmla="*/ 1274525 h 1458111"/>
              <a:gd name="connsiteX39" fmla="*/ 1299224 w 2800371"/>
              <a:gd name="connsiteY39" fmla="*/ 1263933 h 1458111"/>
              <a:gd name="connsiteX40" fmla="*/ 1313346 w 2800371"/>
              <a:gd name="connsiteY40" fmla="*/ 1239220 h 1458111"/>
              <a:gd name="connsiteX41" fmla="*/ 1327468 w 2800371"/>
              <a:gd name="connsiteY41" fmla="*/ 1218037 h 1458111"/>
              <a:gd name="connsiteX42" fmla="*/ 1338060 w 2800371"/>
              <a:gd name="connsiteY42" fmla="*/ 1200384 h 1458111"/>
              <a:gd name="connsiteX43" fmla="*/ 1348651 w 2800371"/>
              <a:gd name="connsiteY43" fmla="*/ 1165079 h 1458111"/>
              <a:gd name="connsiteX44" fmla="*/ 1355713 w 2800371"/>
              <a:gd name="connsiteY44" fmla="*/ 1150957 h 1458111"/>
              <a:gd name="connsiteX45" fmla="*/ 1398079 w 2800371"/>
              <a:gd name="connsiteY45" fmla="*/ 1052103 h 1458111"/>
              <a:gd name="connsiteX46" fmla="*/ 1419262 w 2800371"/>
              <a:gd name="connsiteY46" fmla="*/ 1030920 h 1458111"/>
              <a:gd name="connsiteX47" fmla="*/ 1443975 w 2800371"/>
              <a:gd name="connsiteY47" fmla="*/ 935597 h 1458111"/>
              <a:gd name="connsiteX48" fmla="*/ 1454567 w 2800371"/>
              <a:gd name="connsiteY48" fmla="*/ 907353 h 1458111"/>
              <a:gd name="connsiteX49" fmla="*/ 1461628 w 2800371"/>
              <a:gd name="connsiteY49" fmla="*/ 886170 h 1458111"/>
              <a:gd name="connsiteX50" fmla="*/ 1475750 w 2800371"/>
              <a:gd name="connsiteY50" fmla="*/ 850865 h 1458111"/>
              <a:gd name="connsiteX51" fmla="*/ 1500463 w 2800371"/>
              <a:gd name="connsiteY51" fmla="*/ 801438 h 1458111"/>
              <a:gd name="connsiteX52" fmla="*/ 1571073 w 2800371"/>
              <a:gd name="connsiteY52" fmla="*/ 610791 h 1458111"/>
              <a:gd name="connsiteX53" fmla="*/ 1613439 w 2800371"/>
              <a:gd name="connsiteY53" fmla="*/ 300106 h 1458111"/>
              <a:gd name="connsiteX54" fmla="*/ 1627561 w 2800371"/>
              <a:gd name="connsiteY54" fmla="*/ 225966 h 1458111"/>
              <a:gd name="connsiteX55" fmla="*/ 1631092 w 2800371"/>
              <a:gd name="connsiteY55" fmla="*/ 151825 h 1458111"/>
              <a:gd name="connsiteX56" fmla="*/ 1666397 w 2800371"/>
              <a:gd name="connsiteY56" fmla="*/ 84746 h 1458111"/>
              <a:gd name="connsiteX57" fmla="*/ 1673458 w 2800371"/>
              <a:gd name="connsiteY57" fmla="*/ 63563 h 1458111"/>
              <a:gd name="connsiteX58" fmla="*/ 1676988 w 2800371"/>
              <a:gd name="connsiteY58" fmla="*/ 52971 h 1458111"/>
              <a:gd name="connsiteX59" fmla="*/ 1691110 w 2800371"/>
              <a:gd name="connsiteY59" fmla="*/ 24727 h 1458111"/>
              <a:gd name="connsiteX60" fmla="*/ 1698171 w 2800371"/>
              <a:gd name="connsiteY60" fmla="*/ 14136 h 1458111"/>
              <a:gd name="connsiteX61" fmla="*/ 1729946 w 2800371"/>
              <a:gd name="connsiteY61" fmla="*/ 17666 h 1458111"/>
              <a:gd name="connsiteX62" fmla="*/ 1765251 w 2800371"/>
              <a:gd name="connsiteY62" fmla="*/ 24727 h 1458111"/>
              <a:gd name="connsiteX63" fmla="*/ 1821739 w 2800371"/>
              <a:gd name="connsiteY63" fmla="*/ 28258 h 1458111"/>
              <a:gd name="connsiteX64" fmla="*/ 1864105 w 2800371"/>
              <a:gd name="connsiteY64" fmla="*/ 24727 h 1458111"/>
              <a:gd name="connsiteX65" fmla="*/ 1874696 w 2800371"/>
              <a:gd name="connsiteY65" fmla="*/ 21197 h 1458111"/>
              <a:gd name="connsiteX66" fmla="*/ 1966489 w 2800371"/>
              <a:gd name="connsiteY66" fmla="*/ 17666 h 1458111"/>
              <a:gd name="connsiteX67" fmla="*/ 2308948 w 2800371"/>
              <a:gd name="connsiteY67" fmla="*/ 7075 h 1458111"/>
              <a:gd name="connsiteX68" fmla="*/ 2372497 w 2800371"/>
              <a:gd name="connsiteY68" fmla="*/ 7075 h 1458111"/>
              <a:gd name="connsiteX69" fmla="*/ 2393680 w 2800371"/>
              <a:gd name="connsiteY69" fmla="*/ 14136 h 1458111"/>
              <a:gd name="connsiteX70" fmla="*/ 2404272 w 2800371"/>
              <a:gd name="connsiteY70" fmla="*/ 77685 h 1458111"/>
              <a:gd name="connsiteX71" fmla="*/ 2464290 w 2800371"/>
              <a:gd name="connsiteY71" fmla="*/ 296576 h 1458111"/>
              <a:gd name="connsiteX72" fmla="*/ 2489004 w 2800371"/>
              <a:gd name="connsiteY72" fmla="*/ 533119 h 1458111"/>
              <a:gd name="connsiteX73" fmla="*/ 2517248 w 2800371"/>
              <a:gd name="connsiteY73" fmla="*/ 593138 h 1458111"/>
              <a:gd name="connsiteX74" fmla="*/ 2559614 w 2800371"/>
              <a:gd name="connsiteY74" fmla="*/ 716706 h 1458111"/>
              <a:gd name="connsiteX75" fmla="*/ 2626693 w 2800371"/>
              <a:gd name="connsiteY75" fmla="*/ 836743 h 1458111"/>
              <a:gd name="connsiteX76" fmla="*/ 2686712 w 2800371"/>
              <a:gd name="connsiteY76" fmla="*/ 967371 h 1458111"/>
              <a:gd name="connsiteX77" fmla="*/ 2697303 w 2800371"/>
              <a:gd name="connsiteY77" fmla="*/ 977963 h 1458111"/>
              <a:gd name="connsiteX78" fmla="*/ 2704364 w 2800371"/>
              <a:gd name="connsiteY78" fmla="*/ 988554 h 1458111"/>
              <a:gd name="connsiteX79" fmla="*/ 2729078 w 2800371"/>
              <a:gd name="connsiteY79" fmla="*/ 1002676 h 1458111"/>
              <a:gd name="connsiteX80" fmla="*/ 2743200 w 2800371"/>
              <a:gd name="connsiteY80" fmla="*/ 1016798 h 1458111"/>
              <a:gd name="connsiteX81" fmla="*/ 2789096 w 2800371"/>
              <a:gd name="connsiteY81" fmla="*/ 1027390 h 1458111"/>
              <a:gd name="connsiteX82" fmla="*/ 2792627 w 2800371"/>
              <a:gd name="connsiteY82" fmla="*/ 1327482 h 1458111"/>
              <a:gd name="connsiteX83" fmla="*/ 2760852 w 2800371"/>
              <a:gd name="connsiteY83" fmla="*/ 1454580 h 1458111"/>
              <a:gd name="connsiteX84" fmla="*/ 2068874 w 2800371"/>
              <a:gd name="connsiteY84" fmla="*/ 1458111 h 1458111"/>
              <a:gd name="connsiteX85" fmla="*/ 571941 w 2800371"/>
              <a:gd name="connsiteY85" fmla="*/ 1454581 h 1458111"/>
              <a:gd name="connsiteX86" fmla="*/ 289501 w 2800371"/>
              <a:gd name="connsiteY86" fmla="*/ 1458111 h 1458111"/>
              <a:gd name="connsiteX87" fmla="*/ 151811 w 2800371"/>
              <a:gd name="connsiteY87" fmla="*/ 1454580 h 1458111"/>
              <a:gd name="connsiteX88" fmla="*/ 130628 w 2800371"/>
              <a:gd name="connsiteY88" fmla="*/ 1454580 h 1458111"/>
              <a:gd name="connsiteX89" fmla="*/ 95323 w 2800371"/>
              <a:gd name="connsiteY89" fmla="*/ 1454580 h 1458111"/>
              <a:gd name="connsiteX90" fmla="*/ 45896 w 2800371"/>
              <a:gd name="connsiteY90" fmla="*/ 1405153 h 1458111"/>
              <a:gd name="connsiteX91" fmla="*/ 31774 w 2800371"/>
              <a:gd name="connsiteY91" fmla="*/ 1408684 h 1458111"/>
              <a:gd name="connsiteX92" fmla="*/ 10591 w 2800371"/>
              <a:gd name="connsiteY92" fmla="*/ 1415745 h 1458111"/>
              <a:gd name="connsiteX93" fmla="*/ 3530 w 2800371"/>
              <a:gd name="connsiteY93" fmla="*/ 1433397 h 1458111"/>
              <a:gd name="connsiteX94" fmla="*/ 0 w 2800371"/>
              <a:gd name="connsiteY94" fmla="*/ 1454580 h 1458111"/>
              <a:gd name="connsiteX95" fmla="*/ 7061 w 2800371"/>
              <a:gd name="connsiteY95" fmla="*/ 1359257 h 1458111"/>
              <a:gd name="connsiteX96" fmla="*/ 7061 w 2800371"/>
              <a:gd name="connsiteY96" fmla="*/ 1331013 h 1458111"/>
              <a:gd name="connsiteX0" fmla="*/ 7061 w 2800371"/>
              <a:gd name="connsiteY0" fmla="*/ 1331013 h 1458111"/>
              <a:gd name="connsiteX1" fmla="*/ 7061 w 2800371"/>
              <a:gd name="connsiteY1" fmla="*/ 1331013 h 1458111"/>
              <a:gd name="connsiteX2" fmla="*/ 52957 w 2800371"/>
              <a:gd name="connsiteY2" fmla="*/ 1309830 h 1458111"/>
              <a:gd name="connsiteX3" fmla="*/ 67079 w 2800371"/>
              <a:gd name="connsiteY3" fmla="*/ 1306299 h 1458111"/>
              <a:gd name="connsiteX4" fmla="*/ 102384 w 2800371"/>
              <a:gd name="connsiteY4" fmla="*/ 1320421 h 1458111"/>
              <a:gd name="connsiteX5" fmla="*/ 123567 w 2800371"/>
              <a:gd name="connsiteY5" fmla="*/ 1334543 h 1458111"/>
              <a:gd name="connsiteX6" fmla="*/ 165933 w 2800371"/>
              <a:gd name="connsiteY6" fmla="*/ 1331013 h 1458111"/>
              <a:gd name="connsiteX7" fmla="*/ 194177 w 2800371"/>
              <a:gd name="connsiteY7" fmla="*/ 1316891 h 1458111"/>
              <a:gd name="connsiteX8" fmla="*/ 208299 w 2800371"/>
              <a:gd name="connsiteY8" fmla="*/ 1313360 h 1458111"/>
              <a:gd name="connsiteX9" fmla="*/ 240074 w 2800371"/>
              <a:gd name="connsiteY9" fmla="*/ 1306299 h 1458111"/>
              <a:gd name="connsiteX10" fmla="*/ 275379 w 2800371"/>
              <a:gd name="connsiteY10" fmla="*/ 1309830 h 1458111"/>
              <a:gd name="connsiteX11" fmla="*/ 293031 w 2800371"/>
              <a:gd name="connsiteY11" fmla="*/ 1316891 h 1458111"/>
              <a:gd name="connsiteX12" fmla="*/ 310684 w 2800371"/>
              <a:gd name="connsiteY12" fmla="*/ 1309830 h 1458111"/>
              <a:gd name="connsiteX13" fmla="*/ 353050 w 2800371"/>
              <a:gd name="connsiteY13" fmla="*/ 1302769 h 1458111"/>
              <a:gd name="connsiteX14" fmla="*/ 427190 w 2800371"/>
              <a:gd name="connsiteY14" fmla="*/ 1313360 h 1458111"/>
              <a:gd name="connsiteX15" fmla="*/ 451904 w 2800371"/>
              <a:gd name="connsiteY15" fmla="*/ 1320421 h 1458111"/>
              <a:gd name="connsiteX16" fmla="*/ 554289 w 2800371"/>
              <a:gd name="connsiteY16" fmla="*/ 1309830 h 1458111"/>
              <a:gd name="connsiteX17" fmla="*/ 586063 w 2800371"/>
              <a:gd name="connsiteY17" fmla="*/ 1285116 h 1458111"/>
              <a:gd name="connsiteX18" fmla="*/ 617838 w 2800371"/>
              <a:gd name="connsiteY18" fmla="*/ 1260403 h 1458111"/>
              <a:gd name="connsiteX19" fmla="*/ 631960 w 2800371"/>
              <a:gd name="connsiteY19" fmla="*/ 1235689 h 1458111"/>
              <a:gd name="connsiteX20" fmla="*/ 649612 w 2800371"/>
              <a:gd name="connsiteY20" fmla="*/ 1214506 h 1458111"/>
              <a:gd name="connsiteX21" fmla="*/ 670795 w 2800371"/>
              <a:gd name="connsiteY21" fmla="*/ 1207445 h 1458111"/>
              <a:gd name="connsiteX22" fmla="*/ 720222 w 2800371"/>
              <a:gd name="connsiteY22" fmla="*/ 1218037 h 1458111"/>
              <a:gd name="connsiteX23" fmla="*/ 741405 w 2800371"/>
              <a:gd name="connsiteY23" fmla="*/ 1242750 h 1458111"/>
              <a:gd name="connsiteX24" fmla="*/ 751997 w 2800371"/>
              <a:gd name="connsiteY24" fmla="*/ 1249811 h 1458111"/>
              <a:gd name="connsiteX25" fmla="*/ 882625 w 2800371"/>
              <a:gd name="connsiteY25" fmla="*/ 1260403 h 1458111"/>
              <a:gd name="connsiteX26" fmla="*/ 914400 w 2800371"/>
              <a:gd name="connsiteY26" fmla="*/ 1295708 h 1458111"/>
              <a:gd name="connsiteX27" fmla="*/ 935583 w 2800371"/>
              <a:gd name="connsiteY27" fmla="*/ 1306299 h 1458111"/>
              <a:gd name="connsiteX28" fmla="*/ 963827 w 2800371"/>
              <a:gd name="connsiteY28" fmla="*/ 1313360 h 1458111"/>
              <a:gd name="connsiteX29" fmla="*/ 1016784 w 2800371"/>
              <a:gd name="connsiteY29" fmla="*/ 1239220 h 1458111"/>
              <a:gd name="connsiteX30" fmla="*/ 1073272 w 2800371"/>
              <a:gd name="connsiteY30" fmla="*/ 1182732 h 1458111"/>
              <a:gd name="connsiteX31" fmla="*/ 1105047 w 2800371"/>
              <a:gd name="connsiteY31" fmla="*/ 1172140 h 1458111"/>
              <a:gd name="connsiteX32" fmla="*/ 1154474 w 2800371"/>
              <a:gd name="connsiteY32" fmla="*/ 1175671 h 1458111"/>
              <a:gd name="connsiteX33" fmla="*/ 1179187 w 2800371"/>
              <a:gd name="connsiteY33" fmla="*/ 1196854 h 1458111"/>
              <a:gd name="connsiteX34" fmla="*/ 1193309 w 2800371"/>
              <a:gd name="connsiteY34" fmla="*/ 1207445 h 1458111"/>
              <a:gd name="connsiteX35" fmla="*/ 1218023 w 2800371"/>
              <a:gd name="connsiteY35" fmla="*/ 1225098 h 1458111"/>
              <a:gd name="connsiteX36" fmla="*/ 1228614 w 2800371"/>
              <a:gd name="connsiteY36" fmla="*/ 1242750 h 1458111"/>
              <a:gd name="connsiteX37" fmla="*/ 1232145 w 2800371"/>
              <a:gd name="connsiteY37" fmla="*/ 1253342 h 1458111"/>
              <a:gd name="connsiteX38" fmla="*/ 1253328 w 2800371"/>
              <a:gd name="connsiteY38" fmla="*/ 1274525 h 1458111"/>
              <a:gd name="connsiteX39" fmla="*/ 1299224 w 2800371"/>
              <a:gd name="connsiteY39" fmla="*/ 1263933 h 1458111"/>
              <a:gd name="connsiteX40" fmla="*/ 1313346 w 2800371"/>
              <a:gd name="connsiteY40" fmla="*/ 1239220 h 1458111"/>
              <a:gd name="connsiteX41" fmla="*/ 1327468 w 2800371"/>
              <a:gd name="connsiteY41" fmla="*/ 1218037 h 1458111"/>
              <a:gd name="connsiteX42" fmla="*/ 1338060 w 2800371"/>
              <a:gd name="connsiteY42" fmla="*/ 1200384 h 1458111"/>
              <a:gd name="connsiteX43" fmla="*/ 1348651 w 2800371"/>
              <a:gd name="connsiteY43" fmla="*/ 1165079 h 1458111"/>
              <a:gd name="connsiteX44" fmla="*/ 1355713 w 2800371"/>
              <a:gd name="connsiteY44" fmla="*/ 1150957 h 1458111"/>
              <a:gd name="connsiteX45" fmla="*/ 1398079 w 2800371"/>
              <a:gd name="connsiteY45" fmla="*/ 1052103 h 1458111"/>
              <a:gd name="connsiteX46" fmla="*/ 1419262 w 2800371"/>
              <a:gd name="connsiteY46" fmla="*/ 1030920 h 1458111"/>
              <a:gd name="connsiteX47" fmla="*/ 1443975 w 2800371"/>
              <a:gd name="connsiteY47" fmla="*/ 935597 h 1458111"/>
              <a:gd name="connsiteX48" fmla="*/ 1454567 w 2800371"/>
              <a:gd name="connsiteY48" fmla="*/ 907353 h 1458111"/>
              <a:gd name="connsiteX49" fmla="*/ 1461628 w 2800371"/>
              <a:gd name="connsiteY49" fmla="*/ 886170 h 1458111"/>
              <a:gd name="connsiteX50" fmla="*/ 1475750 w 2800371"/>
              <a:gd name="connsiteY50" fmla="*/ 850865 h 1458111"/>
              <a:gd name="connsiteX51" fmla="*/ 1500463 w 2800371"/>
              <a:gd name="connsiteY51" fmla="*/ 801438 h 1458111"/>
              <a:gd name="connsiteX52" fmla="*/ 1571073 w 2800371"/>
              <a:gd name="connsiteY52" fmla="*/ 610791 h 1458111"/>
              <a:gd name="connsiteX53" fmla="*/ 1613439 w 2800371"/>
              <a:gd name="connsiteY53" fmla="*/ 300106 h 1458111"/>
              <a:gd name="connsiteX54" fmla="*/ 1627561 w 2800371"/>
              <a:gd name="connsiteY54" fmla="*/ 225966 h 1458111"/>
              <a:gd name="connsiteX55" fmla="*/ 1631092 w 2800371"/>
              <a:gd name="connsiteY55" fmla="*/ 151825 h 1458111"/>
              <a:gd name="connsiteX56" fmla="*/ 1666397 w 2800371"/>
              <a:gd name="connsiteY56" fmla="*/ 84746 h 1458111"/>
              <a:gd name="connsiteX57" fmla="*/ 1673458 w 2800371"/>
              <a:gd name="connsiteY57" fmla="*/ 63563 h 1458111"/>
              <a:gd name="connsiteX58" fmla="*/ 1676988 w 2800371"/>
              <a:gd name="connsiteY58" fmla="*/ 52971 h 1458111"/>
              <a:gd name="connsiteX59" fmla="*/ 1691110 w 2800371"/>
              <a:gd name="connsiteY59" fmla="*/ 24727 h 1458111"/>
              <a:gd name="connsiteX60" fmla="*/ 1698171 w 2800371"/>
              <a:gd name="connsiteY60" fmla="*/ 14136 h 1458111"/>
              <a:gd name="connsiteX61" fmla="*/ 1729946 w 2800371"/>
              <a:gd name="connsiteY61" fmla="*/ 17666 h 1458111"/>
              <a:gd name="connsiteX62" fmla="*/ 1765251 w 2800371"/>
              <a:gd name="connsiteY62" fmla="*/ 24727 h 1458111"/>
              <a:gd name="connsiteX63" fmla="*/ 1821739 w 2800371"/>
              <a:gd name="connsiteY63" fmla="*/ 28258 h 1458111"/>
              <a:gd name="connsiteX64" fmla="*/ 1864105 w 2800371"/>
              <a:gd name="connsiteY64" fmla="*/ 24727 h 1458111"/>
              <a:gd name="connsiteX65" fmla="*/ 1874696 w 2800371"/>
              <a:gd name="connsiteY65" fmla="*/ 21197 h 1458111"/>
              <a:gd name="connsiteX66" fmla="*/ 1966489 w 2800371"/>
              <a:gd name="connsiteY66" fmla="*/ 17666 h 1458111"/>
              <a:gd name="connsiteX67" fmla="*/ 2308948 w 2800371"/>
              <a:gd name="connsiteY67" fmla="*/ 7075 h 1458111"/>
              <a:gd name="connsiteX68" fmla="*/ 2372497 w 2800371"/>
              <a:gd name="connsiteY68" fmla="*/ 7075 h 1458111"/>
              <a:gd name="connsiteX69" fmla="*/ 2393680 w 2800371"/>
              <a:gd name="connsiteY69" fmla="*/ 14136 h 1458111"/>
              <a:gd name="connsiteX70" fmla="*/ 2404272 w 2800371"/>
              <a:gd name="connsiteY70" fmla="*/ 77685 h 1458111"/>
              <a:gd name="connsiteX71" fmla="*/ 2464290 w 2800371"/>
              <a:gd name="connsiteY71" fmla="*/ 296576 h 1458111"/>
              <a:gd name="connsiteX72" fmla="*/ 2489004 w 2800371"/>
              <a:gd name="connsiteY72" fmla="*/ 533119 h 1458111"/>
              <a:gd name="connsiteX73" fmla="*/ 2517248 w 2800371"/>
              <a:gd name="connsiteY73" fmla="*/ 593138 h 1458111"/>
              <a:gd name="connsiteX74" fmla="*/ 2559614 w 2800371"/>
              <a:gd name="connsiteY74" fmla="*/ 716706 h 1458111"/>
              <a:gd name="connsiteX75" fmla="*/ 2626693 w 2800371"/>
              <a:gd name="connsiteY75" fmla="*/ 836743 h 1458111"/>
              <a:gd name="connsiteX76" fmla="*/ 2686712 w 2800371"/>
              <a:gd name="connsiteY76" fmla="*/ 967371 h 1458111"/>
              <a:gd name="connsiteX77" fmla="*/ 2697303 w 2800371"/>
              <a:gd name="connsiteY77" fmla="*/ 977963 h 1458111"/>
              <a:gd name="connsiteX78" fmla="*/ 2704364 w 2800371"/>
              <a:gd name="connsiteY78" fmla="*/ 988554 h 1458111"/>
              <a:gd name="connsiteX79" fmla="*/ 2729078 w 2800371"/>
              <a:gd name="connsiteY79" fmla="*/ 1002676 h 1458111"/>
              <a:gd name="connsiteX80" fmla="*/ 2743200 w 2800371"/>
              <a:gd name="connsiteY80" fmla="*/ 1016798 h 1458111"/>
              <a:gd name="connsiteX81" fmla="*/ 2789096 w 2800371"/>
              <a:gd name="connsiteY81" fmla="*/ 1027390 h 1458111"/>
              <a:gd name="connsiteX82" fmla="*/ 2792627 w 2800371"/>
              <a:gd name="connsiteY82" fmla="*/ 1327482 h 1458111"/>
              <a:gd name="connsiteX83" fmla="*/ 2760852 w 2800371"/>
              <a:gd name="connsiteY83" fmla="*/ 1454580 h 1458111"/>
              <a:gd name="connsiteX84" fmla="*/ 2068874 w 2800371"/>
              <a:gd name="connsiteY84" fmla="*/ 1458111 h 1458111"/>
              <a:gd name="connsiteX85" fmla="*/ 571941 w 2800371"/>
              <a:gd name="connsiteY85" fmla="*/ 1454581 h 1458111"/>
              <a:gd name="connsiteX86" fmla="*/ 289501 w 2800371"/>
              <a:gd name="connsiteY86" fmla="*/ 1458111 h 1458111"/>
              <a:gd name="connsiteX87" fmla="*/ 151811 w 2800371"/>
              <a:gd name="connsiteY87" fmla="*/ 1454580 h 1458111"/>
              <a:gd name="connsiteX88" fmla="*/ 130628 w 2800371"/>
              <a:gd name="connsiteY88" fmla="*/ 1454580 h 1458111"/>
              <a:gd name="connsiteX89" fmla="*/ 95323 w 2800371"/>
              <a:gd name="connsiteY89" fmla="*/ 1454580 h 1458111"/>
              <a:gd name="connsiteX90" fmla="*/ 45896 w 2800371"/>
              <a:gd name="connsiteY90" fmla="*/ 1405153 h 1458111"/>
              <a:gd name="connsiteX91" fmla="*/ 35305 w 2800371"/>
              <a:gd name="connsiteY91" fmla="*/ 1454580 h 1458111"/>
              <a:gd name="connsiteX92" fmla="*/ 10591 w 2800371"/>
              <a:gd name="connsiteY92" fmla="*/ 1415745 h 1458111"/>
              <a:gd name="connsiteX93" fmla="*/ 3530 w 2800371"/>
              <a:gd name="connsiteY93" fmla="*/ 1433397 h 1458111"/>
              <a:gd name="connsiteX94" fmla="*/ 0 w 2800371"/>
              <a:gd name="connsiteY94" fmla="*/ 1454580 h 1458111"/>
              <a:gd name="connsiteX95" fmla="*/ 7061 w 2800371"/>
              <a:gd name="connsiteY95" fmla="*/ 1359257 h 1458111"/>
              <a:gd name="connsiteX96" fmla="*/ 7061 w 2800371"/>
              <a:gd name="connsiteY96" fmla="*/ 1331013 h 1458111"/>
              <a:gd name="connsiteX0" fmla="*/ 7061 w 2800371"/>
              <a:gd name="connsiteY0" fmla="*/ 1331013 h 1460544"/>
              <a:gd name="connsiteX1" fmla="*/ 7061 w 2800371"/>
              <a:gd name="connsiteY1" fmla="*/ 1331013 h 1460544"/>
              <a:gd name="connsiteX2" fmla="*/ 52957 w 2800371"/>
              <a:gd name="connsiteY2" fmla="*/ 1309830 h 1460544"/>
              <a:gd name="connsiteX3" fmla="*/ 67079 w 2800371"/>
              <a:gd name="connsiteY3" fmla="*/ 1306299 h 1460544"/>
              <a:gd name="connsiteX4" fmla="*/ 102384 w 2800371"/>
              <a:gd name="connsiteY4" fmla="*/ 1320421 h 1460544"/>
              <a:gd name="connsiteX5" fmla="*/ 123567 w 2800371"/>
              <a:gd name="connsiteY5" fmla="*/ 1334543 h 1460544"/>
              <a:gd name="connsiteX6" fmla="*/ 165933 w 2800371"/>
              <a:gd name="connsiteY6" fmla="*/ 1331013 h 1460544"/>
              <a:gd name="connsiteX7" fmla="*/ 194177 w 2800371"/>
              <a:gd name="connsiteY7" fmla="*/ 1316891 h 1460544"/>
              <a:gd name="connsiteX8" fmla="*/ 208299 w 2800371"/>
              <a:gd name="connsiteY8" fmla="*/ 1313360 h 1460544"/>
              <a:gd name="connsiteX9" fmla="*/ 240074 w 2800371"/>
              <a:gd name="connsiteY9" fmla="*/ 1306299 h 1460544"/>
              <a:gd name="connsiteX10" fmla="*/ 275379 w 2800371"/>
              <a:gd name="connsiteY10" fmla="*/ 1309830 h 1460544"/>
              <a:gd name="connsiteX11" fmla="*/ 293031 w 2800371"/>
              <a:gd name="connsiteY11" fmla="*/ 1316891 h 1460544"/>
              <a:gd name="connsiteX12" fmla="*/ 310684 w 2800371"/>
              <a:gd name="connsiteY12" fmla="*/ 1309830 h 1460544"/>
              <a:gd name="connsiteX13" fmla="*/ 353050 w 2800371"/>
              <a:gd name="connsiteY13" fmla="*/ 1302769 h 1460544"/>
              <a:gd name="connsiteX14" fmla="*/ 427190 w 2800371"/>
              <a:gd name="connsiteY14" fmla="*/ 1313360 h 1460544"/>
              <a:gd name="connsiteX15" fmla="*/ 451904 w 2800371"/>
              <a:gd name="connsiteY15" fmla="*/ 1320421 h 1460544"/>
              <a:gd name="connsiteX16" fmla="*/ 554289 w 2800371"/>
              <a:gd name="connsiteY16" fmla="*/ 1309830 h 1460544"/>
              <a:gd name="connsiteX17" fmla="*/ 586063 w 2800371"/>
              <a:gd name="connsiteY17" fmla="*/ 1285116 h 1460544"/>
              <a:gd name="connsiteX18" fmla="*/ 617838 w 2800371"/>
              <a:gd name="connsiteY18" fmla="*/ 1260403 h 1460544"/>
              <a:gd name="connsiteX19" fmla="*/ 631960 w 2800371"/>
              <a:gd name="connsiteY19" fmla="*/ 1235689 h 1460544"/>
              <a:gd name="connsiteX20" fmla="*/ 649612 w 2800371"/>
              <a:gd name="connsiteY20" fmla="*/ 1214506 h 1460544"/>
              <a:gd name="connsiteX21" fmla="*/ 670795 w 2800371"/>
              <a:gd name="connsiteY21" fmla="*/ 1207445 h 1460544"/>
              <a:gd name="connsiteX22" fmla="*/ 720222 w 2800371"/>
              <a:gd name="connsiteY22" fmla="*/ 1218037 h 1460544"/>
              <a:gd name="connsiteX23" fmla="*/ 741405 w 2800371"/>
              <a:gd name="connsiteY23" fmla="*/ 1242750 h 1460544"/>
              <a:gd name="connsiteX24" fmla="*/ 751997 w 2800371"/>
              <a:gd name="connsiteY24" fmla="*/ 1249811 h 1460544"/>
              <a:gd name="connsiteX25" fmla="*/ 882625 w 2800371"/>
              <a:gd name="connsiteY25" fmla="*/ 1260403 h 1460544"/>
              <a:gd name="connsiteX26" fmla="*/ 914400 w 2800371"/>
              <a:gd name="connsiteY26" fmla="*/ 1295708 h 1460544"/>
              <a:gd name="connsiteX27" fmla="*/ 935583 w 2800371"/>
              <a:gd name="connsiteY27" fmla="*/ 1306299 h 1460544"/>
              <a:gd name="connsiteX28" fmla="*/ 963827 w 2800371"/>
              <a:gd name="connsiteY28" fmla="*/ 1313360 h 1460544"/>
              <a:gd name="connsiteX29" fmla="*/ 1016784 w 2800371"/>
              <a:gd name="connsiteY29" fmla="*/ 1239220 h 1460544"/>
              <a:gd name="connsiteX30" fmla="*/ 1073272 w 2800371"/>
              <a:gd name="connsiteY30" fmla="*/ 1182732 h 1460544"/>
              <a:gd name="connsiteX31" fmla="*/ 1105047 w 2800371"/>
              <a:gd name="connsiteY31" fmla="*/ 1172140 h 1460544"/>
              <a:gd name="connsiteX32" fmla="*/ 1154474 w 2800371"/>
              <a:gd name="connsiteY32" fmla="*/ 1175671 h 1460544"/>
              <a:gd name="connsiteX33" fmla="*/ 1179187 w 2800371"/>
              <a:gd name="connsiteY33" fmla="*/ 1196854 h 1460544"/>
              <a:gd name="connsiteX34" fmla="*/ 1193309 w 2800371"/>
              <a:gd name="connsiteY34" fmla="*/ 1207445 h 1460544"/>
              <a:gd name="connsiteX35" fmla="*/ 1218023 w 2800371"/>
              <a:gd name="connsiteY35" fmla="*/ 1225098 h 1460544"/>
              <a:gd name="connsiteX36" fmla="*/ 1228614 w 2800371"/>
              <a:gd name="connsiteY36" fmla="*/ 1242750 h 1460544"/>
              <a:gd name="connsiteX37" fmla="*/ 1232145 w 2800371"/>
              <a:gd name="connsiteY37" fmla="*/ 1253342 h 1460544"/>
              <a:gd name="connsiteX38" fmla="*/ 1253328 w 2800371"/>
              <a:gd name="connsiteY38" fmla="*/ 1274525 h 1460544"/>
              <a:gd name="connsiteX39" fmla="*/ 1299224 w 2800371"/>
              <a:gd name="connsiteY39" fmla="*/ 1263933 h 1460544"/>
              <a:gd name="connsiteX40" fmla="*/ 1313346 w 2800371"/>
              <a:gd name="connsiteY40" fmla="*/ 1239220 h 1460544"/>
              <a:gd name="connsiteX41" fmla="*/ 1327468 w 2800371"/>
              <a:gd name="connsiteY41" fmla="*/ 1218037 h 1460544"/>
              <a:gd name="connsiteX42" fmla="*/ 1338060 w 2800371"/>
              <a:gd name="connsiteY42" fmla="*/ 1200384 h 1460544"/>
              <a:gd name="connsiteX43" fmla="*/ 1348651 w 2800371"/>
              <a:gd name="connsiteY43" fmla="*/ 1165079 h 1460544"/>
              <a:gd name="connsiteX44" fmla="*/ 1355713 w 2800371"/>
              <a:gd name="connsiteY44" fmla="*/ 1150957 h 1460544"/>
              <a:gd name="connsiteX45" fmla="*/ 1398079 w 2800371"/>
              <a:gd name="connsiteY45" fmla="*/ 1052103 h 1460544"/>
              <a:gd name="connsiteX46" fmla="*/ 1419262 w 2800371"/>
              <a:gd name="connsiteY46" fmla="*/ 1030920 h 1460544"/>
              <a:gd name="connsiteX47" fmla="*/ 1443975 w 2800371"/>
              <a:gd name="connsiteY47" fmla="*/ 935597 h 1460544"/>
              <a:gd name="connsiteX48" fmla="*/ 1454567 w 2800371"/>
              <a:gd name="connsiteY48" fmla="*/ 907353 h 1460544"/>
              <a:gd name="connsiteX49" fmla="*/ 1461628 w 2800371"/>
              <a:gd name="connsiteY49" fmla="*/ 886170 h 1460544"/>
              <a:gd name="connsiteX50" fmla="*/ 1475750 w 2800371"/>
              <a:gd name="connsiteY50" fmla="*/ 850865 h 1460544"/>
              <a:gd name="connsiteX51" fmla="*/ 1500463 w 2800371"/>
              <a:gd name="connsiteY51" fmla="*/ 801438 h 1460544"/>
              <a:gd name="connsiteX52" fmla="*/ 1571073 w 2800371"/>
              <a:gd name="connsiteY52" fmla="*/ 610791 h 1460544"/>
              <a:gd name="connsiteX53" fmla="*/ 1613439 w 2800371"/>
              <a:gd name="connsiteY53" fmla="*/ 300106 h 1460544"/>
              <a:gd name="connsiteX54" fmla="*/ 1627561 w 2800371"/>
              <a:gd name="connsiteY54" fmla="*/ 225966 h 1460544"/>
              <a:gd name="connsiteX55" fmla="*/ 1631092 w 2800371"/>
              <a:gd name="connsiteY55" fmla="*/ 151825 h 1460544"/>
              <a:gd name="connsiteX56" fmla="*/ 1666397 w 2800371"/>
              <a:gd name="connsiteY56" fmla="*/ 84746 h 1460544"/>
              <a:gd name="connsiteX57" fmla="*/ 1673458 w 2800371"/>
              <a:gd name="connsiteY57" fmla="*/ 63563 h 1460544"/>
              <a:gd name="connsiteX58" fmla="*/ 1676988 w 2800371"/>
              <a:gd name="connsiteY58" fmla="*/ 52971 h 1460544"/>
              <a:gd name="connsiteX59" fmla="*/ 1691110 w 2800371"/>
              <a:gd name="connsiteY59" fmla="*/ 24727 h 1460544"/>
              <a:gd name="connsiteX60" fmla="*/ 1698171 w 2800371"/>
              <a:gd name="connsiteY60" fmla="*/ 14136 h 1460544"/>
              <a:gd name="connsiteX61" fmla="*/ 1729946 w 2800371"/>
              <a:gd name="connsiteY61" fmla="*/ 17666 h 1460544"/>
              <a:gd name="connsiteX62" fmla="*/ 1765251 w 2800371"/>
              <a:gd name="connsiteY62" fmla="*/ 24727 h 1460544"/>
              <a:gd name="connsiteX63" fmla="*/ 1821739 w 2800371"/>
              <a:gd name="connsiteY63" fmla="*/ 28258 h 1460544"/>
              <a:gd name="connsiteX64" fmla="*/ 1864105 w 2800371"/>
              <a:gd name="connsiteY64" fmla="*/ 24727 h 1460544"/>
              <a:gd name="connsiteX65" fmla="*/ 1874696 w 2800371"/>
              <a:gd name="connsiteY65" fmla="*/ 21197 h 1460544"/>
              <a:gd name="connsiteX66" fmla="*/ 1966489 w 2800371"/>
              <a:gd name="connsiteY66" fmla="*/ 17666 h 1460544"/>
              <a:gd name="connsiteX67" fmla="*/ 2308948 w 2800371"/>
              <a:gd name="connsiteY67" fmla="*/ 7075 h 1460544"/>
              <a:gd name="connsiteX68" fmla="*/ 2372497 w 2800371"/>
              <a:gd name="connsiteY68" fmla="*/ 7075 h 1460544"/>
              <a:gd name="connsiteX69" fmla="*/ 2393680 w 2800371"/>
              <a:gd name="connsiteY69" fmla="*/ 14136 h 1460544"/>
              <a:gd name="connsiteX70" fmla="*/ 2404272 w 2800371"/>
              <a:gd name="connsiteY70" fmla="*/ 77685 h 1460544"/>
              <a:gd name="connsiteX71" fmla="*/ 2464290 w 2800371"/>
              <a:gd name="connsiteY71" fmla="*/ 296576 h 1460544"/>
              <a:gd name="connsiteX72" fmla="*/ 2489004 w 2800371"/>
              <a:gd name="connsiteY72" fmla="*/ 533119 h 1460544"/>
              <a:gd name="connsiteX73" fmla="*/ 2517248 w 2800371"/>
              <a:gd name="connsiteY73" fmla="*/ 593138 h 1460544"/>
              <a:gd name="connsiteX74" fmla="*/ 2559614 w 2800371"/>
              <a:gd name="connsiteY74" fmla="*/ 716706 h 1460544"/>
              <a:gd name="connsiteX75" fmla="*/ 2626693 w 2800371"/>
              <a:gd name="connsiteY75" fmla="*/ 836743 h 1460544"/>
              <a:gd name="connsiteX76" fmla="*/ 2686712 w 2800371"/>
              <a:gd name="connsiteY76" fmla="*/ 967371 h 1460544"/>
              <a:gd name="connsiteX77" fmla="*/ 2697303 w 2800371"/>
              <a:gd name="connsiteY77" fmla="*/ 977963 h 1460544"/>
              <a:gd name="connsiteX78" fmla="*/ 2704364 w 2800371"/>
              <a:gd name="connsiteY78" fmla="*/ 988554 h 1460544"/>
              <a:gd name="connsiteX79" fmla="*/ 2729078 w 2800371"/>
              <a:gd name="connsiteY79" fmla="*/ 1002676 h 1460544"/>
              <a:gd name="connsiteX80" fmla="*/ 2743200 w 2800371"/>
              <a:gd name="connsiteY80" fmla="*/ 1016798 h 1460544"/>
              <a:gd name="connsiteX81" fmla="*/ 2789096 w 2800371"/>
              <a:gd name="connsiteY81" fmla="*/ 1027390 h 1460544"/>
              <a:gd name="connsiteX82" fmla="*/ 2792627 w 2800371"/>
              <a:gd name="connsiteY82" fmla="*/ 1327482 h 1460544"/>
              <a:gd name="connsiteX83" fmla="*/ 2760852 w 2800371"/>
              <a:gd name="connsiteY83" fmla="*/ 1454580 h 1460544"/>
              <a:gd name="connsiteX84" fmla="*/ 2068874 w 2800371"/>
              <a:gd name="connsiteY84" fmla="*/ 1458111 h 1460544"/>
              <a:gd name="connsiteX85" fmla="*/ 571941 w 2800371"/>
              <a:gd name="connsiteY85" fmla="*/ 1454581 h 1460544"/>
              <a:gd name="connsiteX86" fmla="*/ 289501 w 2800371"/>
              <a:gd name="connsiteY86" fmla="*/ 1458111 h 1460544"/>
              <a:gd name="connsiteX87" fmla="*/ 151811 w 2800371"/>
              <a:gd name="connsiteY87" fmla="*/ 1454580 h 1460544"/>
              <a:gd name="connsiteX88" fmla="*/ 130628 w 2800371"/>
              <a:gd name="connsiteY88" fmla="*/ 1454580 h 1460544"/>
              <a:gd name="connsiteX89" fmla="*/ 95323 w 2800371"/>
              <a:gd name="connsiteY89" fmla="*/ 1454580 h 1460544"/>
              <a:gd name="connsiteX90" fmla="*/ 70609 w 2800371"/>
              <a:gd name="connsiteY90" fmla="*/ 1454580 h 1460544"/>
              <a:gd name="connsiteX91" fmla="*/ 35305 w 2800371"/>
              <a:gd name="connsiteY91" fmla="*/ 1454580 h 1460544"/>
              <a:gd name="connsiteX92" fmla="*/ 10591 w 2800371"/>
              <a:gd name="connsiteY92" fmla="*/ 1415745 h 1460544"/>
              <a:gd name="connsiteX93" fmla="*/ 3530 w 2800371"/>
              <a:gd name="connsiteY93" fmla="*/ 1433397 h 1460544"/>
              <a:gd name="connsiteX94" fmla="*/ 0 w 2800371"/>
              <a:gd name="connsiteY94" fmla="*/ 1454580 h 1460544"/>
              <a:gd name="connsiteX95" fmla="*/ 7061 w 2800371"/>
              <a:gd name="connsiteY95" fmla="*/ 1359257 h 1460544"/>
              <a:gd name="connsiteX96" fmla="*/ 7061 w 2800371"/>
              <a:gd name="connsiteY96" fmla="*/ 1331013 h 1460544"/>
              <a:gd name="connsiteX0" fmla="*/ 7061 w 2800371"/>
              <a:gd name="connsiteY0" fmla="*/ 1331013 h 1460544"/>
              <a:gd name="connsiteX1" fmla="*/ 7061 w 2800371"/>
              <a:gd name="connsiteY1" fmla="*/ 1331013 h 1460544"/>
              <a:gd name="connsiteX2" fmla="*/ 52957 w 2800371"/>
              <a:gd name="connsiteY2" fmla="*/ 1309830 h 1460544"/>
              <a:gd name="connsiteX3" fmla="*/ 67079 w 2800371"/>
              <a:gd name="connsiteY3" fmla="*/ 1306299 h 1460544"/>
              <a:gd name="connsiteX4" fmla="*/ 102384 w 2800371"/>
              <a:gd name="connsiteY4" fmla="*/ 1320421 h 1460544"/>
              <a:gd name="connsiteX5" fmla="*/ 123567 w 2800371"/>
              <a:gd name="connsiteY5" fmla="*/ 1334543 h 1460544"/>
              <a:gd name="connsiteX6" fmla="*/ 165933 w 2800371"/>
              <a:gd name="connsiteY6" fmla="*/ 1331013 h 1460544"/>
              <a:gd name="connsiteX7" fmla="*/ 194177 w 2800371"/>
              <a:gd name="connsiteY7" fmla="*/ 1316891 h 1460544"/>
              <a:gd name="connsiteX8" fmla="*/ 208299 w 2800371"/>
              <a:gd name="connsiteY8" fmla="*/ 1313360 h 1460544"/>
              <a:gd name="connsiteX9" fmla="*/ 240074 w 2800371"/>
              <a:gd name="connsiteY9" fmla="*/ 1306299 h 1460544"/>
              <a:gd name="connsiteX10" fmla="*/ 275379 w 2800371"/>
              <a:gd name="connsiteY10" fmla="*/ 1309830 h 1460544"/>
              <a:gd name="connsiteX11" fmla="*/ 293031 w 2800371"/>
              <a:gd name="connsiteY11" fmla="*/ 1316891 h 1460544"/>
              <a:gd name="connsiteX12" fmla="*/ 310684 w 2800371"/>
              <a:gd name="connsiteY12" fmla="*/ 1309830 h 1460544"/>
              <a:gd name="connsiteX13" fmla="*/ 353050 w 2800371"/>
              <a:gd name="connsiteY13" fmla="*/ 1302769 h 1460544"/>
              <a:gd name="connsiteX14" fmla="*/ 427190 w 2800371"/>
              <a:gd name="connsiteY14" fmla="*/ 1313360 h 1460544"/>
              <a:gd name="connsiteX15" fmla="*/ 451904 w 2800371"/>
              <a:gd name="connsiteY15" fmla="*/ 1320421 h 1460544"/>
              <a:gd name="connsiteX16" fmla="*/ 554289 w 2800371"/>
              <a:gd name="connsiteY16" fmla="*/ 1309830 h 1460544"/>
              <a:gd name="connsiteX17" fmla="*/ 586063 w 2800371"/>
              <a:gd name="connsiteY17" fmla="*/ 1285116 h 1460544"/>
              <a:gd name="connsiteX18" fmla="*/ 617838 w 2800371"/>
              <a:gd name="connsiteY18" fmla="*/ 1260403 h 1460544"/>
              <a:gd name="connsiteX19" fmla="*/ 631960 w 2800371"/>
              <a:gd name="connsiteY19" fmla="*/ 1235689 h 1460544"/>
              <a:gd name="connsiteX20" fmla="*/ 649612 w 2800371"/>
              <a:gd name="connsiteY20" fmla="*/ 1214506 h 1460544"/>
              <a:gd name="connsiteX21" fmla="*/ 670795 w 2800371"/>
              <a:gd name="connsiteY21" fmla="*/ 1207445 h 1460544"/>
              <a:gd name="connsiteX22" fmla="*/ 720222 w 2800371"/>
              <a:gd name="connsiteY22" fmla="*/ 1218037 h 1460544"/>
              <a:gd name="connsiteX23" fmla="*/ 741405 w 2800371"/>
              <a:gd name="connsiteY23" fmla="*/ 1242750 h 1460544"/>
              <a:gd name="connsiteX24" fmla="*/ 751997 w 2800371"/>
              <a:gd name="connsiteY24" fmla="*/ 1249811 h 1460544"/>
              <a:gd name="connsiteX25" fmla="*/ 882625 w 2800371"/>
              <a:gd name="connsiteY25" fmla="*/ 1260403 h 1460544"/>
              <a:gd name="connsiteX26" fmla="*/ 914400 w 2800371"/>
              <a:gd name="connsiteY26" fmla="*/ 1295708 h 1460544"/>
              <a:gd name="connsiteX27" fmla="*/ 935583 w 2800371"/>
              <a:gd name="connsiteY27" fmla="*/ 1306299 h 1460544"/>
              <a:gd name="connsiteX28" fmla="*/ 963827 w 2800371"/>
              <a:gd name="connsiteY28" fmla="*/ 1313360 h 1460544"/>
              <a:gd name="connsiteX29" fmla="*/ 1016784 w 2800371"/>
              <a:gd name="connsiteY29" fmla="*/ 1239220 h 1460544"/>
              <a:gd name="connsiteX30" fmla="*/ 1073272 w 2800371"/>
              <a:gd name="connsiteY30" fmla="*/ 1182732 h 1460544"/>
              <a:gd name="connsiteX31" fmla="*/ 1105047 w 2800371"/>
              <a:gd name="connsiteY31" fmla="*/ 1172140 h 1460544"/>
              <a:gd name="connsiteX32" fmla="*/ 1154474 w 2800371"/>
              <a:gd name="connsiteY32" fmla="*/ 1175671 h 1460544"/>
              <a:gd name="connsiteX33" fmla="*/ 1179187 w 2800371"/>
              <a:gd name="connsiteY33" fmla="*/ 1196854 h 1460544"/>
              <a:gd name="connsiteX34" fmla="*/ 1193309 w 2800371"/>
              <a:gd name="connsiteY34" fmla="*/ 1207445 h 1460544"/>
              <a:gd name="connsiteX35" fmla="*/ 1218023 w 2800371"/>
              <a:gd name="connsiteY35" fmla="*/ 1225098 h 1460544"/>
              <a:gd name="connsiteX36" fmla="*/ 1228614 w 2800371"/>
              <a:gd name="connsiteY36" fmla="*/ 1242750 h 1460544"/>
              <a:gd name="connsiteX37" fmla="*/ 1232145 w 2800371"/>
              <a:gd name="connsiteY37" fmla="*/ 1253342 h 1460544"/>
              <a:gd name="connsiteX38" fmla="*/ 1253328 w 2800371"/>
              <a:gd name="connsiteY38" fmla="*/ 1274525 h 1460544"/>
              <a:gd name="connsiteX39" fmla="*/ 1299224 w 2800371"/>
              <a:gd name="connsiteY39" fmla="*/ 1263933 h 1460544"/>
              <a:gd name="connsiteX40" fmla="*/ 1313346 w 2800371"/>
              <a:gd name="connsiteY40" fmla="*/ 1239220 h 1460544"/>
              <a:gd name="connsiteX41" fmla="*/ 1327468 w 2800371"/>
              <a:gd name="connsiteY41" fmla="*/ 1218037 h 1460544"/>
              <a:gd name="connsiteX42" fmla="*/ 1338060 w 2800371"/>
              <a:gd name="connsiteY42" fmla="*/ 1200384 h 1460544"/>
              <a:gd name="connsiteX43" fmla="*/ 1348651 w 2800371"/>
              <a:gd name="connsiteY43" fmla="*/ 1165079 h 1460544"/>
              <a:gd name="connsiteX44" fmla="*/ 1355713 w 2800371"/>
              <a:gd name="connsiteY44" fmla="*/ 1150957 h 1460544"/>
              <a:gd name="connsiteX45" fmla="*/ 1398079 w 2800371"/>
              <a:gd name="connsiteY45" fmla="*/ 1052103 h 1460544"/>
              <a:gd name="connsiteX46" fmla="*/ 1419262 w 2800371"/>
              <a:gd name="connsiteY46" fmla="*/ 1030920 h 1460544"/>
              <a:gd name="connsiteX47" fmla="*/ 1443975 w 2800371"/>
              <a:gd name="connsiteY47" fmla="*/ 935597 h 1460544"/>
              <a:gd name="connsiteX48" fmla="*/ 1454567 w 2800371"/>
              <a:gd name="connsiteY48" fmla="*/ 907353 h 1460544"/>
              <a:gd name="connsiteX49" fmla="*/ 1461628 w 2800371"/>
              <a:gd name="connsiteY49" fmla="*/ 886170 h 1460544"/>
              <a:gd name="connsiteX50" fmla="*/ 1475750 w 2800371"/>
              <a:gd name="connsiteY50" fmla="*/ 850865 h 1460544"/>
              <a:gd name="connsiteX51" fmla="*/ 1500463 w 2800371"/>
              <a:gd name="connsiteY51" fmla="*/ 801438 h 1460544"/>
              <a:gd name="connsiteX52" fmla="*/ 1571073 w 2800371"/>
              <a:gd name="connsiteY52" fmla="*/ 610791 h 1460544"/>
              <a:gd name="connsiteX53" fmla="*/ 1613439 w 2800371"/>
              <a:gd name="connsiteY53" fmla="*/ 300106 h 1460544"/>
              <a:gd name="connsiteX54" fmla="*/ 1627561 w 2800371"/>
              <a:gd name="connsiteY54" fmla="*/ 225966 h 1460544"/>
              <a:gd name="connsiteX55" fmla="*/ 1631092 w 2800371"/>
              <a:gd name="connsiteY55" fmla="*/ 151825 h 1460544"/>
              <a:gd name="connsiteX56" fmla="*/ 1666397 w 2800371"/>
              <a:gd name="connsiteY56" fmla="*/ 84746 h 1460544"/>
              <a:gd name="connsiteX57" fmla="*/ 1673458 w 2800371"/>
              <a:gd name="connsiteY57" fmla="*/ 63563 h 1460544"/>
              <a:gd name="connsiteX58" fmla="*/ 1676988 w 2800371"/>
              <a:gd name="connsiteY58" fmla="*/ 52971 h 1460544"/>
              <a:gd name="connsiteX59" fmla="*/ 1691110 w 2800371"/>
              <a:gd name="connsiteY59" fmla="*/ 24727 h 1460544"/>
              <a:gd name="connsiteX60" fmla="*/ 1698171 w 2800371"/>
              <a:gd name="connsiteY60" fmla="*/ 14136 h 1460544"/>
              <a:gd name="connsiteX61" fmla="*/ 1729946 w 2800371"/>
              <a:gd name="connsiteY61" fmla="*/ 17666 h 1460544"/>
              <a:gd name="connsiteX62" fmla="*/ 1765251 w 2800371"/>
              <a:gd name="connsiteY62" fmla="*/ 24727 h 1460544"/>
              <a:gd name="connsiteX63" fmla="*/ 1821739 w 2800371"/>
              <a:gd name="connsiteY63" fmla="*/ 28258 h 1460544"/>
              <a:gd name="connsiteX64" fmla="*/ 1864105 w 2800371"/>
              <a:gd name="connsiteY64" fmla="*/ 24727 h 1460544"/>
              <a:gd name="connsiteX65" fmla="*/ 1874696 w 2800371"/>
              <a:gd name="connsiteY65" fmla="*/ 21197 h 1460544"/>
              <a:gd name="connsiteX66" fmla="*/ 1966489 w 2800371"/>
              <a:gd name="connsiteY66" fmla="*/ 17666 h 1460544"/>
              <a:gd name="connsiteX67" fmla="*/ 2308948 w 2800371"/>
              <a:gd name="connsiteY67" fmla="*/ 7075 h 1460544"/>
              <a:gd name="connsiteX68" fmla="*/ 2372497 w 2800371"/>
              <a:gd name="connsiteY68" fmla="*/ 7075 h 1460544"/>
              <a:gd name="connsiteX69" fmla="*/ 2393680 w 2800371"/>
              <a:gd name="connsiteY69" fmla="*/ 14136 h 1460544"/>
              <a:gd name="connsiteX70" fmla="*/ 2404272 w 2800371"/>
              <a:gd name="connsiteY70" fmla="*/ 77685 h 1460544"/>
              <a:gd name="connsiteX71" fmla="*/ 2464290 w 2800371"/>
              <a:gd name="connsiteY71" fmla="*/ 296576 h 1460544"/>
              <a:gd name="connsiteX72" fmla="*/ 2489004 w 2800371"/>
              <a:gd name="connsiteY72" fmla="*/ 533119 h 1460544"/>
              <a:gd name="connsiteX73" fmla="*/ 2517248 w 2800371"/>
              <a:gd name="connsiteY73" fmla="*/ 593138 h 1460544"/>
              <a:gd name="connsiteX74" fmla="*/ 2559614 w 2800371"/>
              <a:gd name="connsiteY74" fmla="*/ 716706 h 1460544"/>
              <a:gd name="connsiteX75" fmla="*/ 2626693 w 2800371"/>
              <a:gd name="connsiteY75" fmla="*/ 836743 h 1460544"/>
              <a:gd name="connsiteX76" fmla="*/ 2686712 w 2800371"/>
              <a:gd name="connsiteY76" fmla="*/ 967371 h 1460544"/>
              <a:gd name="connsiteX77" fmla="*/ 2697303 w 2800371"/>
              <a:gd name="connsiteY77" fmla="*/ 977963 h 1460544"/>
              <a:gd name="connsiteX78" fmla="*/ 2704364 w 2800371"/>
              <a:gd name="connsiteY78" fmla="*/ 988554 h 1460544"/>
              <a:gd name="connsiteX79" fmla="*/ 2729078 w 2800371"/>
              <a:gd name="connsiteY79" fmla="*/ 1002676 h 1460544"/>
              <a:gd name="connsiteX80" fmla="*/ 2743200 w 2800371"/>
              <a:gd name="connsiteY80" fmla="*/ 1016798 h 1460544"/>
              <a:gd name="connsiteX81" fmla="*/ 2789096 w 2800371"/>
              <a:gd name="connsiteY81" fmla="*/ 1027390 h 1460544"/>
              <a:gd name="connsiteX82" fmla="*/ 2792627 w 2800371"/>
              <a:gd name="connsiteY82" fmla="*/ 1327482 h 1460544"/>
              <a:gd name="connsiteX83" fmla="*/ 2760852 w 2800371"/>
              <a:gd name="connsiteY83" fmla="*/ 1454580 h 1460544"/>
              <a:gd name="connsiteX84" fmla="*/ 2068874 w 2800371"/>
              <a:gd name="connsiteY84" fmla="*/ 1458111 h 1460544"/>
              <a:gd name="connsiteX85" fmla="*/ 571941 w 2800371"/>
              <a:gd name="connsiteY85" fmla="*/ 1454581 h 1460544"/>
              <a:gd name="connsiteX86" fmla="*/ 289501 w 2800371"/>
              <a:gd name="connsiteY86" fmla="*/ 1458111 h 1460544"/>
              <a:gd name="connsiteX87" fmla="*/ 151811 w 2800371"/>
              <a:gd name="connsiteY87" fmla="*/ 1454580 h 1460544"/>
              <a:gd name="connsiteX88" fmla="*/ 130628 w 2800371"/>
              <a:gd name="connsiteY88" fmla="*/ 1454580 h 1460544"/>
              <a:gd name="connsiteX89" fmla="*/ 95323 w 2800371"/>
              <a:gd name="connsiteY89" fmla="*/ 1454580 h 1460544"/>
              <a:gd name="connsiteX90" fmla="*/ 70609 w 2800371"/>
              <a:gd name="connsiteY90" fmla="*/ 1454580 h 1460544"/>
              <a:gd name="connsiteX91" fmla="*/ 35305 w 2800371"/>
              <a:gd name="connsiteY91" fmla="*/ 1454580 h 1460544"/>
              <a:gd name="connsiteX92" fmla="*/ 10591 w 2800371"/>
              <a:gd name="connsiteY92" fmla="*/ 1415745 h 1460544"/>
              <a:gd name="connsiteX93" fmla="*/ 24713 w 2800371"/>
              <a:gd name="connsiteY93" fmla="*/ 1451050 h 1460544"/>
              <a:gd name="connsiteX94" fmla="*/ 0 w 2800371"/>
              <a:gd name="connsiteY94" fmla="*/ 1454580 h 1460544"/>
              <a:gd name="connsiteX95" fmla="*/ 7061 w 2800371"/>
              <a:gd name="connsiteY95" fmla="*/ 1359257 h 1460544"/>
              <a:gd name="connsiteX96" fmla="*/ 7061 w 2800371"/>
              <a:gd name="connsiteY96" fmla="*/ 1331013 h 1460544"/>
              <a:gd name="connsiteX0" fmla="*/ 7061 w 2796489"/>
              <a:gd name="connsiteY0" fmla="*/ 1331013 h 1460544"/>
              <a:gd name="connsiteX1" fmla="*/ 7061 w 2796489"/>
              <a:gd name="connsiteY1" fmla="*/ 1331013 h 1460544"/>
              <a:gd name="connsiteX2" fmla="*/ 52957 w 2796489"/>
              <a:gd name="connsiteY2" fmla="*/ 1309830 h 1460544"/>
              <a:gd name="connsiteX3" fmla="*/ 67079 w 2796489"/>
              <a:gd name="connsiteY3" fmla="*/ 1306299 h 1460544"/>
              <a:gd name="connsiteX4" fmla="*/ 102384 w 2796489"/>
              <a:gd name="connsiteY4" fmla="*/ 1320421 h 1460544"/>
              <a:gd name="connsiteX5" fmla="*/ 123567 w 2796489"/>
              <a:gd name="connsiteY5" fmla="*/ 1334543 h 1460544"/>
              <a:gd name="connsiteX6" fmla="*/ 165933 w 2796489"/>
              <a:gd name="connsiteY6" fmla="*/ 1331013 h 1460544"/>
              <a:gd name="connsiteX7" fmla="*/ 194177 w 2796489"/>
              <a:gd name="connsiteY7" fmla="*/ 1316891 h 1460544"/>
              <a:gd name="connsiteX8" fmla="*/ 208299 w 2796489"/>
              <a:gd name="connsiteY8" fmla="*/ 1313360 h 1460544"/>
              <a:gd name="connsiteX9" fmla="*/ 240074 w 2796489"/>
              <a:gd name="connsiteY9" fmla="*/ 1306299 h 1460544"/>
              <a:gd name="connsiteX10" fmla="*/ 275379 w 2796489"/>
              <a:gd name="connsiteY10" fmla="*/ 1309830 h 1460544"/>
              <a:gd name="connsiteX11" fmla="*/ 293031 w 2796489"/>
              <a:gd name="connsiteY11" fmla="*/ 1316891 h 1460544"/>
              <a:gd name="connsiteX12" fmla="*/ 310684 w 2796489"/>
              <a:gd name="connsiteY12" fmla="*/ 1309830 h 1460544"/>
              <a:gd name="connsiteX13" fmla="*/ 353050 w 2796489"/>
              <a:gd name="connsiteY13" fmla="*/ 1302769 h 1460544"/>
              <a:gd name="connsiteX14" fmla="*/ 427190 w 2796489"/>
              <a:gd name="connsiteY14" fmla="*/ 1313360 h 1460544"/>
              <a:gd name="connsiteX15" fmla="*/ 451904 w 2796489"/>
              <a:gd name="connsiteY15" fmla="*/ 1320421 h 1460544"/>
              <a:gd name="connsiteX16" fmla="*/ 554289 w 2796489"/>
              <a:gd name="connsiteY16" fmla="*/ 1309830 h 1460544"/>
              <a:gd name="connsiteX17" fmla="*/ 586063 w 2796489"/>
              <a:gd name="connsiteY17" fmla="*/ 1285116 h 1460544"/>
              <a:gd name="connsiteX18" fmla="*/ 617838 w 2796489"/>
              <a:gd name="connsiteY18" fmla="*/ 1260403 h 1460544"/>
              <a:gd name="connsiteX19" fmla="*/ 631960 w 2796489"/>
              <a:gd name="connsiteY19" fmla="*/ 1235689 h 1460544"/>
              <a:gd name="connsiteX20" fmla="*/ 649612 w 2796489"/>
              <a:gd name="connsiteY20" fmla="*/ 1214506 h 1460544"/>
              <a:gd name="connsiteX21" fmla="*/ 670795 w 2796489"/>
              <a:gd name="connsiteY21" fmla="*/ 1207445 h 1460544"/>
              <a:gd name="connsiteX22" fmla="*/ 720222 w 2796489"/>
              <a:gd name="connsiteY22" fmla="*/ 1218037 h 1460544"/>
              <a:gd name="connsiteX23" fmla="*/ 741405 w 2796489"/>
              <a:gd name="connsiteY23" fmla="*/ 1242750 h 1460544"/>
              <a:gd name="connsiteX24" fmla="*/ 751997 w 2796489"/>
              <a:gd name="connsiteY24" fmla="*/ 1249811 h 1460544"/>
              <a:gd name="connsiteX25" fmla="*/ 882625 w 2796489"/>
              <a:gd name="connsiteY25" fmla="*/ 1260403 h 1460544"/>
              <a:gd name="connsiteX26" fmla="*/ 914400 w 2796489"/>
              <a:gd name="connsiteY26" fmla="*/ 1295708 h 1460544"/>
              <a:gd name="connsiteX27" fmla="*/ 935583 w 2796489"/>
              <a:gd name="connsiteY27" fmla="*/ 1306299 h 1460544"/>
              <a:gd name="connsiteX28" fmla="*/ 963827 w 2796489"/>
              <a:gd name="connsiteY28" fmla="*/ 1313360 h 1460544"/>
              <a:gd name="connsiteX29" fmla="*/ 1016784 w 2796489"/>
              <a:gd name="connsiteY29" fmla="*/ 1239220 h 1460544"/>
              <a:gd name="connsiteX30" fmla="*/ 1073272 w 2796489"/>
              <a:gd name="connsiteY30" fmla="*/ 1182732 h 1460544"/>
              <a:gd name="connsiteX31" fmla="*/ 1105047 w 2796489"/>
              <a:gd name="connsiteY31" fmla="*/ 1172140 h 1460544"/>
              <a:gd name="connsiteX32" fmla="*/ 1154474 w 2796489"/>
              <a:gd name="connsiteY32" fmla="*/ 1175671 h 1460544"/>
              <a:gd name="connsiteX33" fmla="*/ 1179187 w 2796489"/>
              <a:gd name="connsiteY33" fmla="*/ 1196854 h 1460544"/>
              <a:gd name="connsiteX34" fmla="*/ 1193309 w 2796489"/>
              <a:gd name="connsiteY34" fmla="*/ 1207445 h 1460544"/>
              <a:gd name="connsiteX35" fmla="*/ 1218023 w 2796489"/>
              <a:gd name="connsiteY35" fmla="*/ 1225098 h 1460544"/>
              <a:gd name="connsiteX36" fmla="*/ 1228614 w 2796489"/>
              <a:gd name="connsiteY36" fmla="*/ 1242750 h 1460544"/>
              <a:gd name="connsiteX37" fmla="*/ 1232145 w 2796489"/>
              <a:gd name="connsiteY37" fmla="*/ 1253342 h 1460544"/>
              <a:gd name="connsiteX38" fmla="*/ 1253328 w 2796489"/>
              <a:gd name="connsiteY38" fmla="*/ 1274525 h 1460544"/>
              <a:gd name="connsiteX39" fmla="*/ 1299224 w 2796489"/>
              <a:gd name="connsiteY39" fmla="*/ 1263933 h 1460544"/>
              <a:gd name="connsiteX40" fmla="*/ 1313346 w 2796489"/>
              <a:gd name="connsiteY40" fmla="*/ 1239220 h 1460544"/>
              <a:gd name="connsiteX41" fmla="*/ 1327468 w 2796489"/>
              <a:gd name="connsiteY41" fmla="*/ 1218037 h 1460544"/>
              <a:gd name="connsiteX42" fmla="*/ 1338060 w 2796489"/>
              <a:gd name="connsiteY42" fmla="*/ 1200384 h 1460544"/>
              <a:gd name="connsiteX43" fmla="*/ 1348651 w 2796489"/>
              <a:gd name="connsiteY43" fmla="*/ 1165079 h 1460544"/>
              <a:gd name="connsiteX44" fmla="*/ 1355713 w 2796489"/>
              <a:gd name="connsiteY44" fmla="*/ 1150957 h 1460544"/>
              <a:gd name="connsiteX45" fmla="*/ 1398079 w 2796489"/>
              <a:gd name="connsiteY45" fmla="*/ 1052103 h 1460544"/>
              <a:gd name="connsiteX46" fmla="*/ 1419262 w 2796489"/>
              <a:gd name="connsiteY46" fmla="*/ 1030920 h 1460544"/>
              <a:gd name="connsiteX47" fmla="*/ 1443975 w 2796489"/>
              <a:gd name="connsiteY47" fmla="*/ 935597 h 1460544"/>
              <a:gd name="connsiteX48" fmla="*/ 1454567 w 2796489"/>
              <a:gd name="connsiteY48" fmla="*/ 907353 h 1460544"/>
              <a:gd name="connsiteX49" fmla="*/ 1461628 w 2796489"/>
              <a:gd name="connsiteY49" fmla="*/ 886170 h 1460544"/>
              <a:gd name="connsiteX50" fmla="*/ 1475750 w 2796489"/>
              <a:gd name="connsiteY50" fmla="*/ 850865 h 1460544"/>
              <a:gd name="connsiteX51" fmla="*/ 1500463 w 2796489"/>
              <a:gd name="connsiteY51" fmla="*/ 801438 h 1460544"/>
              <a:gd name="connsiteX52" fmla="*/ 1571073 w 2796489"/>
              <a:gd name="connsiteY52" fmla="*/ 610791 h 1460544"/>
              <a:gd name="connsiteX53" fmla="*/ 1613439 w 2796489"/>
              <a:gd name="connsiteY53" fmla="*/ 300106 h 1460544"/>
              <a:gd name="connsiteX54" fmla="*/ 1627561 w 2796489"/>
              <a:gd name="connsiteY54" fmla="*/ 225966 h 1460544"/>
              <a:gd name="connsiteX55" fmla="*/ 1631092 w 2796489"/>
              <a:gd name="connsiteY55" fmla="*/ 151825 h 1460544"/>
              <a:gd name="connsiteX56" fmla="*/ 1666397 w 2796489"/>
              <a:gd name="connsiteY56" fmla="*/ 84746 h 1460544"/>
              <a:gd name="connsiteX57" fmla="*/ 1673458 w 2796489"/>
              <a:gd name="connsiteY57" fmla="*/ 63563 h 1460544"/>
              <a:gd name="connsiteX58" fmla="*/ 1676988 w 2796489"/>
              <a:gd name="connsiteY58" fmla="*/ 52971 h 1460544"/>
              <a:gd name="connsiteX59" fmla="*/ 1691110 w 2796489"/>
              <a:gd name="connsiteY59" fmla="*/ 24727 h 1460544"/>
              <a:gd name="connsiteX60" fmla="*/ 1698171 w 2796489"/>
              <a:gd name="connsiteY60" fmla="*/ 14136 h 1460544"/>
              <a:gd name="connsiteX61" fmla="*/ 1729946 w 2796489"/>
              <a:gd name="connsiteY61" fmla="*/ 17666 h 1460544"/>
              <a:gd name="connsiteX62" fmla="*/ 1765251 w 2796489"/>
              <a:gd name="connsiteY62" fmla="*/ 24727 h 1460544"/>
              <a:gd name="connsiteX63" fmla="*/ 1821739 w 2796489"/>
              <a:gd name="connsiteY63" fmla="*/ 28258 h 1460544"/>
              <a:gd name="connsiteX64" fmla="*/ 1864105 w 2796489"/>
              <a:gd name="connsiteY64" fmla="*/ 24727 h 1460544"/>
              <a:gd name="connsiteX65" fmla="*/ 1874696 w 2796489"/>
              <a:gd name="connsiteY65" fmla="*/ 21197 h 1460544"/>
              <a:gd name="connsiteX66" fmla="*/ 1966489 w 2796489"/>
              <a:gd name="connsiteY66" fmla="*/ 17666 h 1460544"/>
              <a:gd name="connsiteX67" fmla="*/ 2308948 w 2796489"/>
              <a:gd name="connsiteY67" fmla="*/ 7075 h 1460544"/>
              <a:gd name="connsiteX68" fmla="*/ 2372497 w 2796489"/>
              <a:gd name="connsiteY68" fmla="*/ 7075 h 1460544"/>
              <a:gd name="connsiteX69" fmla="*/ 2393680 w 2796489"/>
              <a:gd name="connsiteY69" fmla="*/ 14136 h 1460544"/>
              <a:gd name="connsiteX70" fmla="*/ 2404272 w 2796489"/>
              <a:gd name="connsiteY70" fmla="*/ 77685 h 1460544"/>
              <a:gd name="connsiteX71" fmla="*/ 2464290 w 2796489"/>
              <a:gd name="connsiteY71" fmla="*/ 296576 h 1460544"/>
              <a:gd name="connsiteX72" fmla="*/ 2489004 w 2796489"/>
              <a:gd name="connsiteY72" fmla="*/ 533119 h 1460544"/>
              <a:gd name="connsiteX73" fmla="*/ 2517248 w 2796489"/>
              <a:gd name="connsiteY73" fmla="*/ 593138 h 1460544"/>
              <a:gd name="connsiteX74" fmla="*/ 2559614 w 2796489"/>
              <a:gd name="connsiteY74" fmla="*/ 716706 h 1460544"/>
              <a:gd name="connsiteX75" fmla="*/ 2626693 w 2796489"/>
              <a:gd name="connsiteY75" fmla="*/ 836743 h 1460544"/>
              <a:gd name="connsiteX76" fmla="*/ 2686712 w 2796489"/>
              <a:gd name="connsiteY76" fmla="*/ 967371 h 1460544"/>
              <a:gd name="connsiteX77" fmla="*/ 2697303 w 2796489"/>
              <a:gd name="connsiteY77" fmla="*/ 977963 h 1460544"/>
              <a:gd name="connsiteX78" fmla="*/ 2704364 w 2796489"/>
              <a:gd name="connsiteY78" fmla="*/ 988554 h 1460544"/>
              <a:gd name="connsiteX79" fmla="*/ 2729078 w 2796489"/>
              <a:gd name="connsiteY79" fmla="*/ 1002676 h 1460544"/>
              <a:gd name="connsiteX80" fmla="*/ 2743200 w 2796489"/>
              <a:gd name="connsiteY80" fmla="*/ 1016798 h 1460544"/>
              <a:gd name="connsiteX81" fmla="*/ 2789096 w 2796489"/>
              <a:gd name="connsiteY81" fmla="*/ 1027390 h 1460544"/>
              <a:gd name="connsiteX82" fmla="*/ 2792627 w 2796489"/>
              <a:gd name="connsiteY82" fmla="*/ 1327482 h 1460544"/>
              <a:gd name="connsiteX83" fmla="*/ 2760852 w 2796489"/>
              <a:gd name="connsiteY83" fmla="*/ 1458111 h 1460544"/>
              <a:gd name="connsiteX84" fmla="*/ 2068874 w 2796489"/>
              <a:gd name="connsiteY84" fmla="*/ 1458111 h 1460544"/>
              <a:gd name="connsiteX85" fmla="*/ 571941 w 2796489"/>
              <a:gd name="connsiteY85" fmla="*/ 1454581 h 1460544"/>
              <a:gd name="connsiteX86" fmla="*/ 289501 w 2796489"/>
              <a:gd name="connsiteY86" fmla="*/ 1458111 h 1460544"/>
              <a:gd name="connsiteX87" fmla="*/ 151811 w 2796489"/>
              <a:gd name="connsiteY87" fmla="*/ 1454580 h 1460544"/>
              <a:gd name="connsiteX88" fmla="*/ 130628 w 2796489"/>
              <a:gd name="connsiteY88" fmla="*/ 1454580 h 1460544"/>
              <a:gd name="connsiteX89" fmla="*/ 95323 w 2796489"/>
              <a:gd name="connsiteY89" fmla="*/ 1454580 h 1460544"/>
              <a:gd name="connsiteX90" fmla="*/ 70609 w 2796489"/>
              <a:gd name="connsiteY90" fmla="*/ 1454580 h 1460544"/>
              <a:gd name="connsiteX91" fmla="*/ 35305 w 2796489"/>
              <a:gd name="connsiteY91" fmla="*/ 1454580 h 1460544"/>
              <a:gd name="connsiteX92" fmla="*/ 10591 w 2796489"/>
              <a:gd name="connsiteY92" fmla="*/ 1415745 h 1460544"/>
              <a:gd name="connsiteX93" fmla="*/ 24713 w 2796489"/>
              <a:gd name="connsiteY93" fmla="*/ 1451050 h 1460544"/>
              <a:gd name="connsiteX94" fmla="*/ 0 w 2796489"/>
              <a:gd name="connsiteY94" fmla="*/ 1454580 h 1460544"/>
              <a:gd name="connsiteX95" fmla="*/ 7061 w 2796489"/>
              <a:gd name="connsiteY95" fmla="*/ 1359257 h 1460544"/>
              <a:gd name="connsiteX96" fmla="*/ 7061 w 2796489"/>
              <a:gd name="connsiteY96" fmla="*/ 1331013 h 1460544"/>
              <a:gd name="connsiteX0" fmla="*/ 7061 w 2796489"/>
              <a:gd name="connsiteY0" fmla="*/ 1331013 h 1460544"/>
              <a:gd name="connsiteX1" fmla="*/ 7061 w 2796489"/>
              <a:gd name="connsiteY1" fmla="*/ 1331013 h 1460544"/>
              <a:gd name="connsiteX2" fmla="*/ 52957 w 2796489"/>
              <a:gd name="connsiteY2" fmla="*/ 1309830 h 1460544"/>
              <a:gd name="connsiteX3" fmla="*/ 67079 w 2796489"/>
              <a:gd name="connsiteY3" fmla="*/ 1306299 h 1460544"/>
              <a:gd name="connsiteX4" fmla="*/ 102384 w 2796489"/>
              <a:gd name="connsiteY4" fmla="*/ 1320421 h 1460544"/>
              <a:gd name="connsiteX5" fmla="*/ 123567 w 2796489"/>
              <a:gd name="connsiteY5" fmla="*/ 1334543 h 1460544"/>
              <a:gd name="connsiteX6" fmla="*/ 165933 w 2796489"/>
              <a:gd name="connsiteY6" fmla="*/ 1331013 h 1460544"/>
              <a:gd name="connsiteX7" fmla="*/ 194177 w 2796489"/>
              <a:gd name="connsiteY7" fmla="*/ 1316891 h 1460544"/>
              <a:gd name="connsiteX8" fmla="*/ 208299 w 2796489"/>
              <a:gd name="connsiteY8" fmla="*/ 1313360 h 1460544"/>
              <a:gd name="connsiteX9" fmla="*/ 240074 w 2796489"/>
              <a:gd name="connsiteY9" fmla="*/ 1306299 h 1460544"/>
              <a:gd name="connsiteX10" fmla="*/ 275379 w 2796489"/>
              <a:gd name="connsiteY10" fmla="*/ 1309830 h 1460544"/>
              <a:gd name="connsiteX11" fmla="*/ 293031 w 2796489"/>
              <a:gd name="connsiteY11" fmla="*/ 1316891 h 1460544"/>
              <a:gd name="connsiteX12" fmla="*/ 310684 w 2796489"/>
              <a:gd name="connsiteY12" fmla="*/ 1309830 h 1460544"/>
              <a:gd name="connsiteX13" fmla="*/ 353050 w 2796489"/>
              <a:gd name="connsiteY13" fmla="*/ 1302769 h 1460544"/>
              <a:gd name="connsiteX14" fmla="*/ 427190 w 2796489"/>
              <a:gd name="connsiteY14" fmla="*/ 1313360 h 1460544"/>
              <a:gd name="connsiteX15" fmla="*/ 451904 w 2796489"/>
              <a:gd name="connsiteY15" fmla="*/ 1320421 h 1460544"/>
              <a:gd name="connsiteX16" fmla="*/ 554289 w 2796489"/>
              <a:gd name="connsiteY16" fmla="*/ 1309830 h 1460544"/>
              <a:gd name="connsiteX17" fmla="*/ 586063 w 2796489"/>
              <a:gd name="connsiteY17" fmla="*/ 1285116 h 1460544"/>
              <a:gd name="connsiteX18" fmla="*/ 617838 w 2796489"/>
              <a:gd name="connsiteY18" fmla="*/ 1260403 h 1460544"/>
              <a:gd name="connsiteX19" fmla="*/ 631960 w 2796489"/>
              <a:gd name="connsiteY19" fmla="*/ 1235689 h 1460544"/>
              <a:gd name="connsiteX20" fmla="*/ 649612 w 2796489"/>
              <a:gd name="connsiteY20" fmla="*/ 1214506 h 1460544"/>
              <a:gd name="connsiteX21" fmla="*/ 670795 w 2796489"/>
              <a:gd name="connsiteY21" fmla="*/ 1207445 h 1460544"/>
              <a:gd name="connsiteX22" fmla="*/ 720222 w 2796489"/>
              <a:gd name="connsiteY22" fmla="*/ 1218037 h 1460544"/>
              <a:gd name="connsiteX23" fmla="*/ 741405 w 2796489"/>
              <a:gd name="connsiteY23" fmla="*/ 1242750 h 1460544"/>
              <a:gd name="connsiteX24" fmla="*/ 751997 w 2796489"/>
              <a:gd name="connsiteY24" fmla="*/ 1249811 h 1460544"/>
              <a:gd name="connsiteX25" fmla="*/ 882625 w 2796489"/>
              <a:gd name="connsiteY25" fmla="*/ 1260403 h 1460544"/>
              <a:gd name="connsiteX26" fmla="*/ 914400 w 2796489"/>
              <a:gd name="connsiteY26" fmla="*/ 1295708 h 1460544"/>
              <a:gd name="connsiteX27" fmla="*/ 935583 w 2796489"/>
              <a:gd name="connsiteY27" fmla="*/ 1306299 h 1460544"/>
              <a:gd name="connsiteX28" fmla="*/ 963827 w 2796489"/>
              <a:gd name="connsiteY28" fmla="*/ 1313360 h 1460544"/>
              <a:gd name="connsiteX29" fmla="*/ 1016784 w 2796489"/>
              <a:gd name="connsiteY29" fmla="*/ 1239220 h 1460544"/>
              <a:gd name="connsiteX30" fmla="*/ 1073272 w 2796489"/>
              <a:gd name="connsiteY30" fmla="*/ 1182732 h 1460544"/>
              <a:gd name="connsiteX31" fmla="*/ 1105047 w 2796489"/>
              <a:gd name="connsiteY31" fmla="*/ 1172140 h 1460544"/>
              <a:gd name="connsiteX32" fmla="*/ 1154474 w 2796489"/>
              <a:gd name="connsiteY32" fmla="*/ 1175671 h 1460544"/>
              <a:gd name="connsiteX33" fmla="*/ 1179187 w 2796489"/>
              <a:gd name="connsiteY33" fmla="*/ 1196854 h 1460544"/>
              <a:gd name="connsiteX34" fmla="*/ 1193309 w 2796489"/>
              <a:gd name="connsiteY34" fmla="*/ 1207445 h 1460544"/>
              <a:gd name="connsiteX35" fmla="*/ 1218023 w 2796489"/>
              <a:gd name="connsiteY35" fmla="*/ 1225098 h 1460544"/>
              <a:gd name="connsiteX36" fmla="*/ 1228614 w 2796489"/>
              <a:gd name="connsiteY36" fmla="*/ 1242750 h 1460544"/>
              <a:gd name="connsiteX37" fmla="*/ 1232145 w 2796489"/>
              <a:gd name="connsiteY37" fmla="*/ 1253342 h 1460544"/>
              <a:gd name="connsiteX38" fmla="*/ 1253328 w 2796489"/>
              <a:gd name="connsiteY38" fmla="*/ 1274525 h 1460544"/>
              <a:gd name="connsiteX39" fmla="*/ 1299224 w 2796489"/>
              <a:gd name="connsiteY39" fmla="*/ 1263933 h 1460544"/>
              <a:gd name="connsiteX40" fmla="*/ 1313346 w 2796489"/>
              <a:gd name="connsiteY40" fmla="*/ 1239220 h 1460544"/>
              <a:gd name="connsiteX41" fmla="*/ 1327468 w 2796489"/>
              <a:gd name="connsiteY41" fmla="*/ 1218037 h 1460544"/>
              <a:gd name="connsiteX42" fmla="*/ 1338060 w 2796489"/>
              <a:gd name="connsiteY42" fmla="*/ 1200384 h 1460544"/>
              <a:gd name="connsiteX43" fmla="*/ 1348651 w 2796489"/>
              <a:gd name="connsiteY43" fmla="*/ 1165079 h 1460544"/>
              <a:gd name="connsiteX44" fmla="*/ 1355713 w 2796489"/>
              <a:gd name="connsiteY44" fmla="*/ 1150957 h 1460544"/>
              <a:gd name="connsiteX45" fmla="*/ 1398079 w 2796489"/>
              <a:gd name="connsiteY45" fmla="*/ 1052103 h 1460544"/>
              <a:gd name="connsiteX46" fmla="*/ 1419262 w 2796489"/>
              <a:gd name="connsiteY46" fmla="*/ 1030920 h 1460544"/>
              <a:gd name="connsiteX47" fmla="*/ 1443975 w 2796489"/>
              <a:gd name="connsiteY47" fmla="*/ 935597 h 1460544"/>
              <a:gd name="connsiteX48" fmla="*/ 1454567 w 2796489"/>
              <a:gd name="connsiteY48" fmla="*/ 907353 h 1460544"/>
              <a:gd name="connsiteX49" fmla="*/ 1461628 w 2796489"/>
              <a:gd name="connsiteY49" fmla="*/ 886170 h 1460544"/>
              <a:gd name="connsiteX50" fmla="*/ 1475750 w 2796489"/>
              <a:gd name="connsiteY50" fmla="*/ 850865 h 1460544"/>
              <a:gd name="connsiteX51" fmla="*/ 1500463 w 2796489"/>
              <a:gd name="connsiteY51" fmla="*/ 801438 h 1460544"/>
              <a:gd name="connsiteX52" fmla="*/ 1571073 w 2796489"/>
              <a:gd name="connsiteY52" fmla="*/ 610791 h 1460544"/>
              <a:gd name="connsiteX53" fmla="*/ 1613439 w 2796489"/>
              <a:gd name="connsiteY53" fmla="*/ 300106 h 1460544"/>
              <a:gd name="connsiteX54" fmla="*/ 1627561 w 2796489"/>
              <a:gd name="connsiteY54" fmla="*/ 225966 h 1460544"/>
              <a:gd name="connsiteX55" fmla="*/ 1631092 w 2796489"/>
              <a:gd name="connsiteY55" fmla="*/ 151825 h 1460544"/>
              <a:gd name="connsiteX56" fmla="*/ 1666397 w 2796489"/>
              <a:gd name="connsiteY56" fmla="*/ 84746 h 1460544"/>
              <a:gd name="connsiteX57" fmla="*/ 1673458 w 2796489"/>
              <a:gd name="connsiteY57" fmla="*/ 63563 h 1460544"/>
              <a:gd name="connsiteX58" fmla="*/ 1676988 w 2796489"/>
              <a:gd name="connsiteY58" fmla="*/ 52971 h 1460544"/>
              <a:gd name="connsiteX59" fmla="*/ 1691110 w 2796489"/>
              <a:gd name="connsiteY59" fmla="*/ 24727 h 1460544"/>
              <a:gd name="connsiteX60" fmla="*/ 1698171 w 2796489"/>
              <a:gd name="connsiteY60" fmla="*/ 14136 h 1460544"/>
              <a:gd name="connsiteX61" fmla="*/ 1729946 w 2796489"/>
              <a:gd name="connsiteY61" fmla="*/ 17666 h 1460544"/>
              <a:gd name="connsiteX62" fmla="*/ 1765251 w 2796489"/>
              <a:gd name="connsiteY62" fmla="*/ 24727 h 1460544"/>
              <a:gd name="connsiteX63" fmla="*/ 1821739 w 2796489"/>
              <a:gd name="connsiteY63" fmla="*/ 28258 h 1460544"/>
              <a:gd name="connsiteX64" fmla="*/ 1864105 w 2796489"/>
              <a:gd name="connsiteY64" fmla="*/ 24727 h 1460544"/>
              <a:gd name="connsiteX65" fmla="*/ 1874696 w 2796489"/>
              <a:gd name="connsiteY65" fmla="*/ 21197 h 1460544"/>
              <a:gd name="connsiteX66" fmla="*/ 1966489 w 2796489"/>
              <a:gd name="connsiteY66" fmla="*/ 17666 h 1460544"/>
              <a:gd name="connsiteX67" fmla="*/ 2308948 w 2796489"/>
              <a:gd name="connsiteY67" fmla="*/ 7075 h 1460544"/>
              <a:gd name="connsiteX68" fmla="*/ 2372497 w 2796489"/>
              <a:gd name="connsiteY68" fmla="*/ 7075 h 1460544"/>
              <a:gd name="connsiteX69" fmla="*/ 2393680 w 2796489"/>
              <a:gd name="connsiteY69" fmla="*/ 14136 h 1460544"/>
              <a:gd name="connsiteX70" fmla="*/ 2404272 w 2796489"/>
              <a:gd name="connsiteY70" fmla="*/ 77685 h 1460544"/>
              <a:gd name="connsiteX71" fmla="*/ 2464290 w 2796489"/>
              <a:gd name="connsiteY71" fmla="*/ 296576 h 1460544"/>
              <a:gd name="connsiteX72" fmla="*/ 2489004 w 2796489"/>
              <a:gd name="connsiteY72" fmla="*/ 533119 h 1460544"/>
              <a:gd name="connsiteX73" fmla="*/ 2517248 w 2796489"/>
              <a:gd name="connsiteY73" fmla="*/ 593138 h 1460544"/>
              <a:gd name="connsiteX74" fmla="*/ 2559614 w 2796489"/>
              <a:gd name="connsiteY74" fmla="*/ 716706 h 1460544"/>
              <a:gd name="connsiteX75" fmla="*/ 2626693 w 2796489"/>
              <a:gd name="connsiteY75" fmla="*/ 836743 h 1460544"/>
              <a:gd name="connsiteX76" fmla="*/ 2686712 w 2796489"/>
              <a:gd name="connsiteY76" fmla="*/ 967371 h 1460544"/>
              <a:gd name="connsiteX77" fmla="*/ 2697303 w 2796489"/>
              <a:gd name="connsiteY77" fmla="*/ 977963 h 1460544"/>
              <a:gd name="connsiteX78" fmla="*/ 2704364 w 2796489"/>
              <a:gd name="connsiteY78" fmla="*/ 988554 h 1460544"/>
              <a:gd name="connsiteX79" fmla="*/ 2729078 w 2796489"/>
              <a:gd name="connsiteY79" fmla="*/ 1002676 h 1460544"/>
              <a:gd name="connsiteX80" fmla="*/ 2743200 w 2796489"/>
              <a:gd name="connsiteY80" fmla="*/ 1016798 h 1460544"/>
              <a:gd name="connsiteX81" fmla="*/ 2789096 w 2796489"/>
              <a:gd name="connsiteY81" fmla="*/ 1027390 h 1460544"/>
              <a:gd name="connsiteX82" fmla="*/ 2792627 w 2796489"/>
              <a:gd name="connsiteY82" fmla="*/ 1327482 h 1460544"/>
              <a:gd name="connsiteX83" fmla="*/ 2760852 w 2796489"/>
              <a:gd name="connsiteY83" fmla="*/ 1458111 h 1460544"/>
              <a:gd name="connsiteX84" fmla="*/ 2068874 w 2796489"/>
              <a:gd name="connsiteY84" fmla="*/ 1458111 h 1460544"/>
              <a:gd name="connsiteX85" fmla="*/ 571941 w 2796489"/>
              <a:gd name="connsiteY85" fmla="*/ 1454581 h 1460544"/>
              <a:gd name="connsiteX86" fmla="*/ 289501 w 2796489"/>
              <a:gd name="connsiteY86" fmla="*/ 1458111 h 1460544"/>
              <a:gd name="connsiteX87" fmla="*/ 151811 w 2796489"/>
              <a:gd name="connsiteY87" fmla="*/ 1454580 h 1460544"/>
              <a:gd name="connsiteX88" fmla="*/ 130628 w 2796489"/>
              <a:gd name="connsiteY88" fmla="*/ 1454580 h 1460544"/>
              <a:gd name="connsiteX89" fmla="*/ 95323 w 2796489"/>
              <a:gd name="connsiteY89" fmla="*/ 1454580 h 1460544"/>
              <a:gd name="connsiteX90" fmla="*/ 70609 w 2796489"/>
              <a:gd name="connsiteY90" fmla="*/ 1454580 h 1460544"/>
              <a:gd name="connsiteX91" fmla="*/ 35305 w 2796489"/>
              <a:gd name="connsiteY91" fmla="*/ 1454580 h 1460544"/>
              <a:gd name="connsiteX92" fmla="*/ 10591 w 2796489"/>
              <a:gd name="connsiteY92" fmla="*/ 1415745 h 1460544"/>
              <a:gd name="connsiteX93" fmla="*/ 24713 w 2796489"/>
              <a:gd name="connsiteY93" fmla="*/ 1451050 h 1460544"/>
              <a:gd name="connsiteX94" fmla="*/ 0 w 2796489"/>
              <a:gd name="connsiteY94" fmla="*/ 1454580 h 1460544"/>
              <a:gd name="connsiteX95" fmla="*/ 7061 w 2796489"/>
              <a:gd name="connsiteY95" fmla="*/ 1359257 h 1460544"/>
              <a:gd name="connsiteX96" fmla="*/ 7061 w 2796489"/>
              <a:gd name="connsiteY96" fmla="*/ 1331013 h 1460544"/>
              <a:gd name="connsiteX0" fmla="*/ 7061 w 2796489"/>
              <a:gd name="connsiteY0" fmla="*/ 1331013 h 1460544"/>
              <a:gd name="connsiteX1" fmla="*/ 7061 w 2796489"/>
              <a:gd name="connsiteY1" fmla="*/ 1331013 h 1460544"/>
              <a:gd name="connsiteX2" fmla="*/ 52957 w 2796489"/>
              <a:gd name="connsiteY2" fmla="*/ 1309830 h 1460544"/>
              <a:gd name="connsiteX3" fmla="*/ 67079 w 2796489"/>
              <a:gd name="connsiteY3" fmla="*/ 1306299 h 1460544"/>
              <a:gd name="connsiteX4" fmla="*/ 102384 w 2796489"/>
              <a:gd name="connsiteY4" fmla="*/ 1320421 h 1460544"/>
              <a:gd name="connsiteX5" fmla="*/ 123567 w 2796489"/>
              <a:gd name="connsiteY5" fmla="*/ 1334543 h 1460544"/>
              <a:gd name="connsiteX6" fmla="*/ 165933 w 2796489"/>
              <a:gd name="connsiteY6" fmla="*/ 1331013 h 1460544"/>
              <a:gd name="connsiteX7" fmla="*/ 194177 w 2796489"/>
              <a:gd name="connsiteY7" fmla="*/ 1316891 h 1460544"/>
              <a:gd name="connsiteX8" fmla="*/ 208299 w 2796489"/>
              <a:gd name="connsiteY8" fmla="*/ 1313360 h 1460544"/>
              <a:gd name="connsiteX9" fmla="*/ 240074 w 2796489"/>
              <a:gd name="connsiteY9" fmla="*/ 1306299 h 1460544"/>
              <a:gd name="connsiteX10" fmla="*/ 275379 w 2796489"/>
              <a:gd name="connsiteY10" fmla="*/ 1309830 h 1460544"/>
              <a:gd name="connsiteX11" fmla="*/ 293031 w 2796489"/>
              <a:gd name="connsiteY11" fmla="*/ 1316891 h 1460544"/>
              <a:gd name="connsiteX12" fmla="*/ 310684 w 2796489"/>
              <a:gd name="connsiteY12" fmla="*/ 1309830 h 1460544"/>
              <a:gd name="connsiteX13" fmla="*/ 353050 w 2796489"/>
              <a:gd name="connsiteY13" fmla="*/ 1302769 h 1460544"/>
              <a:gd name="connsiteX14" fmla="*/ 427190 w 2796489"/>
              <a:gd name="connsiteY14" fmla="*/ 1313360 h 1460544"/>
              <a:gd name="connsiteX15" fmla="*/ 451904 w 2796489"/>
              <a:gd name="connsiteY15" fmla="*/ 1320421 h 1460544"/>
              <a:gd name="connsiteX16" fmla="*/ 554289 w 2796489"/>
              <a:gd name="connsiteY16" fmla="*/ 1309830 h 1460544"/>
              <a:gd name="connsiteX17" fmla="*/ 586063 w 2796489"/>
              <a:gd name="connsiteY17" fmla="*/ 1285116 h 1460544"/>
              <a:gd name="connsiteX18" fmla="*/ 617838 w 2796489"/>
              <a:gd name="connsiteY18" fmla="*/ 1260403 h 1460544"/>
              <a:gd name="connsiteX19" fmla="*/ 631960 w 2796489"/>
              <a:gd name="connsiteY19" fmla="*/ 1235689 h 1460544"/>
              <a:gd name="connsiteX20" fmla="*/ 649612 w 2796489"/>
              <a:gd name="connsiteY20" fmla="*/ 1214506 h 1460544"/>
              <a:gd name="connsiteX21" fmla="*/ 670795 w 2796489"/>
              <a:gd name="connsiteY21" fmla="*/ 1207445 h 1460544"/>
              <a:gd name="connsiteX22" fmla="*/ 720222 w 2796489"/>
              <a:gd name="connsiteY22" fmla="*/ 1218037 h 1460544"/>
              <a:gd name="connsiteX23" fmla="*/ 741405 w 2796489"/>
              <a:gd name="connsiteY23" fmla="*/ 1242750 h 1460544"/>
              <a:gd name="connsiteX24" fmla="*/ 751997 w 2796489"/>
              <a:gd name="connsiteY24" fmla="*/ 1249811 h 1460544"/>
              <a:gd name="connsiteX25" fmla="*/ 882625 w 2796489"/>
              <a:gd name="connsiteY25" fmla="*/ 1260403 h 1460544"/>
              <a:gd name="connsiteX26" fmla="*/ 914400 w 2796489"/>
              <a:gd name="connsiteY26" fmla="*/ 1295708 h 1460544"/>
              <a:gd name="connsiteX27" fmla="*/ 935583 w 2796489"/>
              <a:gd name="connsiteY27" fmla="*/ 1306299 h 1460544"/>
              <a:gd name="connsiteX28" fmla="*/ 963827 w 2796489"/>
              <a:gd name="connsiteY28" fmla="*/ 1313360 h 1460544"/>
              <a:gd name="connsiteX29" fmla="*/ 1016784 w 2796489"/>
              <a:gd name="connsiteY29" fmla="*/ 1239220 h 1460544"/>
              <a:gd name="connsiteX30" fmla="*/ 1073272 w 2796489"/>
              <a:gd name="connsiteY30" fmla="*/ 1182732 h 1460544"/>
              <a:gd name="connsiteX31" fmla="*/ 1105047 w 2796489"/>
              <a:gd name="connsiteY31" fmla="*/ 1172140 h 1460544"/>
              <a:gd name="connsiteX32" fmla="*/ 1154474 w 2796489"/>
              <a:gd name="connsiteY32" fmla="*/ 1175671 h 1460544"/>
              <a:gd name="connsiteX33" fmla="*/ 1179187 w 2796489"/>
              <a:gd name="connsiteY33" fmla="*/ 1196854 h 1460544"/>
              <a:gd name="connsiteX34" fmla="*/ 1193309 w 2796489"/>
              <a:gd name="connsiteY34" fmla="*/ 1207445 h 1460544"/>
              <a:gd name="connsiteX35" fmla="*/ 1218023 w 2796489"/>
              <a:gd name="connsiteY35" fmla="*/ 1225098 h 1460544"/>
              <a:gd name="connsiteX36" fmla="*/ 1228614 w 2796489"/>
              <a:gd name="connsiteY36" fmla="*/ 1242750 h 1460544"/>
              <a:gd name="connsiteX37" fmla="*/ 1232145 w 2796489"/>
              <a:gd name="connsiteY37" fmla="*/ 1253342 h 1460544"/>
              <a:gd name="connsiteX38" fmla="*/ 1253328 w 2796489"/>
              <a:gd name="connsiteY38" fmla="*/ 1274525 h 1460544"/>
              <a:gd name="connsiteX39" fmla="*/ 1299224 w 2796489"/>
              <a:gd name="connsiteY39" fmla="*/ 1263933 h 1460544"/>
              <a:gd name="connsiteX40" fmla="*/ 1313346 w 2796489"/>
              <a:gd name="connsiteY40" fmla="*/ 1239220 h 1460544"/>
              <a:gd name="connsiteX41" fmla="*/ 1327468 w 2796489"/>
              <a:gd name="connsiteY41" fmla="*/ 1218037 h 1460544"/>
              <a:gd name="connsiteX42" fmla="*/ 1338060 w 2796489"/>
              <a:gd name="connsiteY42" fmla="*/ 1200384 h 1460544"/>
              <a:gd name="connsiteX43" fmla="*/ 1348651 w 2796489"/>
              <a:gd name="connsiteY43" fmla="*/ 1165079 h 1460544"/>
              <a:gd name="connsiteX44" fmla="*/ 1355713 w 2796489"/>
              <a:gd name="connsiteY44" fmla="*/ 1150957 h 1460544"/>
              <a:gd name="connsiteX45" fmla="*/ 1398079 w 2796489"/>
              <a:gd name="connsiteY45" fmla="*/ 1052103 h 1460544"/>
              <a:gd name="connsiteX46" fmla="*/ 1419262 w 2796489"/>
              <a:gd name="connsiteY46" fmla="*/ 1030920 h 1460544"/>
              <a:gd name="connsiteX47" fmla="*/ 1443975 w 2796489"/>
              <a:gd name="connsiteY47" fmla="*/ 935597 h 1460544"/>
              <a:gd name="connsiteX48" fmla="*/ 1454567 w 2796489"/>
              <a:gd name="connsiteY48" fmla="*/ 907353 h 1460544"/>
              <a:gd name="connsiteX49" fmla="*/ 1461628 w 2796489"/>
              <a:gd name="connsiteY49" fmla="*/ 886170 h 1460544"/>
              <a:gd name="connsiteX50" fmla="*/ 1475750 w 2796489"/>
              <a:gd name="connsiteY50" fmla="*/ 850865 h 1460544"/>
              <a:gd name="connsiteX51" fmla="*/ 1500463 w 2796489"/>
              <a:gd name="connsiteY51" fmla="*/ 801438 h 1460544"/>
              <a:gd name="connsiteX52" fmla="*/ 1571073 w 2796489"/>
              <a:gd name="connsiteY52" fmla="*/ 610791 h 1460544"/>
              <a:gd name="connsiteX53" fmla="*/ 1613439 w 2796489"/>
              <a:gd name="connsiteY53" fmla="*/ 300106 h 1460544"/>
              <a:gd name="connsiteX54" fmla="*/ 1627561 w 2796489"/>
              <a:gd name="connsiteY54" fmla="*/ 225966 h 1460544"/>
              <a:gd name="connsiteX55" fmla="*/ 1631092 w 2796489"/>
              <a:gd name="connsiteY55" fmla="*/ 151825 h 1460544"/>
              <a:gd name="connsiteX56" fmla="*/ 1666397 w 2796489"/>
              <a:gd name="connsiteY56" fmla="*/ 84746 h 1460544"/>
              <a:gd name="connsiteX57" fmla="*/ 1673458 w 2796489"/>
              <a:gd name="connsiteY57" fmla="*/ 63563 h 1460544"/>
              <a:gd name="connsiteX58" fmla="*/ 1676988 w 2796489"/>
              <a:gd name="connsiteY58" fmla="*/ 52971 h 1460544"/>
              <a:gd name="connsiteX59" fmla="*/ 1691110 w 2796489"/>
              <a:gd name="connsiteY59" fmla="*/ 24727 h 1460544"/>
              <a:gd name="connsiteX60" fmla="*/ 1698171 w 2796489"/>
              <a:gd name="connsiteY60" fmla="*/ 14136 h 1460544"/>
              <a:gd name="connsiteX61" fmla="*/ 1729946 w 2796489"/>
              <a:gd name="connsiteY61" fmla="*/ 17666 h 1460544"/>
              <a:gd name="connsiteX62" fmla="*/ 1765251 w 2796489"/>
              <a:gd name="connsiteY62" fmla="*/ 24727 h 1460544"/>
              <a:gd name="connsiteX63" fmla="*/ 1821739 w 2796489"/>
              <a:gd name="connsiteY63" fmla="*/ 28258 h 1460544"/>
              <a:gd name="connsiteX64" fmla="*/ 1864105 w 2796489"/>
              <a:gd name="connsiteY64" fmla="*/ 24727 h 1460544"/>
              <a:gd name="connsiteX65" fmla="*/ 1874696 w 2796489"/>
              <a:gd name="connsiteY65" fmla="*/ 21197 h 1460544"/>
              <a:gd name="connsiteX66" fmla="*/ 1966489 w 2796489"/>
              <a:gd name="connsiteY66" fmla="*/ 17666 h 1460544"/>
              <a:gd name="connsiteX67" fmla="*/ 2308948 w 2796489"/>
              <a:gd name="connsiteY67" fmla="*/ 7075 h 1460544"/>
              <a:gd name="connsiteX68" fmla="*/ 2372497 w 2796489"/>
              <a:gd name="connsiteY68" fmla="*/ 7075 h 1460544"/>
              <a:gd name="connsiteX69" fmla="*/ 2393680 w 2796489"/>
              <a:gd name="connsiteY69" fmla="*/ 14136 h 1460544"/>
              <a:gd name="connsiteX70" fmla="*/ 2404272 w 2796489"/>
              <a:gd name="connsiteY70" fmla="*/ 77685 h 1460544"/>
              <a:gd name="connsiteX71" fmla="*/ 2464290 w 2796489"/>
              <a:gd name="connsiteY71" fmla="*/ 296576 h 1460544"/>
              <a:gd name="connsiteX72" fmla="*/ 2489004 w 2796489"/>
              <a:gd name="connsiteY72" fmla="*/ 533119 h 1460544"/>
              <a:gd name="connsiteX73" fmla="*/ 2517248 w 2796489"/>
              <a:gd name="connsiteY73" fmla="*/ 593138 h 1460544"/>
              <a:gd name="connsiteX74" fmla="*/ 2559614 w 2796489"/>
              <a:gd name="connsiteY74" fmla="*/ 716706 h 1460544"/>
              <a:gd name="connsiteX75" fmla="*/ 2626693 w 2796489"/>
              <a:gd name="connsiteY75" fmla="*/ 836743 h 1460544"/>
              <a:gd name="connsiteX76" fmla="*/ 2686712 w 2796489"/>
              <a:gd name="connsiteY76" fmla="*/ 967371 h 1460544"/>
              <a:gd name="connsiteX77" fmla="*/ 2697303 w 2796489"/>
              <a:gd name="connsiteY77" fmla="*/ 977963 h 1460544"/>
              <a:gd name="connsiteX78" fmla="*/ 2704364 w 2796489"/>
              <a:gd name="connsiteY78" fmla="*/ 988554 h 1460544"/>
              <a:gd name="connsiteX79" fmla="*/ 2729078 w 2796489"/>
              <a:gd name="connsiteY79" fmla="*/ 1002676 h 1460544"/>
              <a:gd name="connsiteX80" fmla="*/ 2743200 w 2796489"/>
              <a:gd name="connsiteY80" fmla="*/ 1016798 h 1460544"/>
              <a:gd name="connsiteX81" fmla="*/ 2789096 w 2796489"/>
              <a:gd name="connsiteY81" fmla="*/ 1027390 h 1460544"/>
              <a:gd name="connsiteX82" fmla="*/ 2792627 w 2796489"/>
              <a:gd name="connsiteY82" fmla="*/ 1327482 h 1460544"/>
              <a:gd name="connsiteX83" fmla="*/ 2760852 w 2796489"/>
              <a:gd name="connsiteY83" fmla="*/ 1458111 h 1460544"/>
              <a:gd name="connsiteX84" fmla="*/ 2068874 w 2796489"/>
              <a:gd name="connsiteY84" fmla="*/ 1458111 h 1460544"/>
              <a:gd name="connsiteX85" fmla="*/ 571941 w 2796489"/>
              <a:gd name="connsiteY85" fmla="*/ 1454581 h 1460544"/>
              <a:gd name="connsiteX86" fmla="*/ 289501 w 2796489"/>
              <a:gd name="connsiteY86" fmla="*/ 1458111 h 1460544"/>
              <a:gd name="connsiteX87" fmla="*/ 151811 w 2796489"/>
              <a:gd name="connsiteY87" fmla="*/ 1454580 h 1460544"/>
              <a:gd name="connsiteX88" fmla="*/ 130628 w 2796489"/>
              <a:gd name="connsiteY88" fmla="*/ 1454580 h 1460544"/>
              <a:gd name="connsiteX89" fmla="*/ 95323 w 2796489"/>
              <a:gd name="connsiteY89" fmla="*/ 1454580 h 1460544"/>
              <a:gd name="connsiteX90" fmla="*/ 70609 w 2796489"/>
              <a:gd name="connsiteY90" fmla="*/ 1454580 h 1460544"/>
              <a:gd name="connsiteX91" fmla="*/ 35305 w 2796489"/>
              <a:gd name="connsiteY91" fmla="*/ 1454580 h 1460544"/>
              <a:gd name="connsiteX92" fmla="*/ 10591 w 2796489"/>
              <a:gd name="connsiteY92" fmla="*/ 1415745 h 1460544"/>
              <a:gd name="connsiteX93" fmla="*/ 24713 w 2796489"/>
              <a:gd name="connsiteY93" fmla="*/ 1451050 h 1460544"/>
              <a:gd name="connsiteX94" fmla="*/ 0 w 2796489"/>
              <a:gd name="connsiteY94" fmla="*/ 1454580 h 1460544"/>
              <a:gd name="connsiteX95" fmla="*/ 7061 w 2796489"/>
              <a:gd name="connsiteY95" fmla="*/ 1359257 h 1460544"/>
              <a:gd name="connsiteX96" fmla="*/ 7061 w 2796489"/>
              <a:gd name="connsiteY96" fmla="*/ 1331013 h 1460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2796489" h="1460544">
                <a:moveTo>
                  <a:pt x="7061" y="1331013"/>
                </a:moveTo>
                <a:lnTo>
                  <a:pt x="7061" y="1331013"/>
                </a:lnTo>
                <a:cubicBezTo>
                  <a:pt x="22360" y="1323952"/>
                  <a:pt x="37377" y="1316246"/>
                  <a:pt x="52957" y="1309830"/>
                </a:cubicBezTo>
                <a:cubicBezTo>
                  <a:pt x="57444" y="1307982"/>
                  <a:pt x="62334" y="1305282"/>
                  <a:pt x="67079" y="1306299"/>
                </a:cubicBezTo>
                <a:cubicBezTo>
                  <a:pt x="79473" y="1308955"/>
                  <a:pt x="91047" y="1314753"/>
                  <a:pt x="102384" y="1320421"/>
                </a:cubicBezTo>
                <a:cubicBezTo>
                  <a:pt x="109974" y="1324216"/>
                  <a:pt x="123567" y="1334543"/>
                  <a:pt x="123567" y="1334543"/>
                </a:cubicBezTo>
                <a:cubicBezTo>
                  <a:pt x="137689" y="1333366"/>
                  <a:pt x="151886" y="1332886"/>
                  <a:pt x="165933" y="1331013"/>
                </a:cubicBezTo>
                <a:cubicBezTo>
                  <a:pt x="177691" y="1329445"/>
                  <a:pt x="183186" y="1321776"/>
                  <a:pt x="194177" y="1316891"/>
                </a:cubicBezTo>
                <a:cubicBezTo>
                  <a:pt x="198611" y="1314920"/>
                  <a:pt x="203562" y="1314413"/>
                  <a:pt x="208299" y="1313360"/>
                </a:cubicBezTo>
                <a:cubicBezTo>
                  <a:pt x="248638" y="1304396"/>
                  <a:pt x="205634" y="1314910"/>
                  <a:pt x="240074" y="1306299"/>
                </a:cubicBezTo>
                <a:cubicBezTo>
                  <a:pt x="251842" y="1307476"/>
                  <a:pt x="263782" y="1307510"/>
                  <a:pt x="275379" y="1309830"/>
                </a:cubicBezTo>
                <a:cubicBezTo>
                  <a:pt x="281593" y="1311073"/>
                  <a:pt x="286694" y="1316891"/>
                  <a:pt x="293031" y="1316891"/>
                </a:cubicBezTo>
                <a:cubicBezTo>
                  <a:pt x="299369" y="1316891"/>
                  <a:pt x="304672" y="1311834"/>
                  <a:pt x="310684" y="1309830"/>
                </a:cubicBezTo>
                <a:cubicBezTo>
                  <a:pt x="324684" y="1305163"/>
                  <a:pt x="338228" y="1304621"/>
                  <a:pt x="353050" y="1302769"/>
                </a:cubicBezTo>
                <a:cubicBezTo>
                  <a:pt x="364871" y="1304345"/>
                  <a:pt x="407828" y="1309488"/>
                  <a:pt x="427190" y="1313360"/>
                </a:cubicBezTo>
                <a:cubicBezTo>
                  <a:pt x="438269" y="1315576"/>
                  <a:pt x="441812" y="1317057"/>
                  <a:pt x="451904" y="1320421"/>
                </a:cubicBezTo>
                <a:cubicBezTo>
                  <a:pt x="486431" y="1318983"/>
                  <a:pt x="523064" y="1326861"/>
                  <a:pt x="554289" y="1309830"/>
                </a:cubicBezTo>
                <a:cubicBezTo>
                  <a:pt x="585293" y="1292919"/>
                  <a:pt x="566138" y="1301720"/>
                  <a:pt x="586063" y="1285116"/>
                </a:cubicBezTo>
                <a:cubicBezTo>
                  <a:pt x="596371" y="1276526"/>
                  <a:pt x="617838" y="1260403"/>
                  <a:pt x="617838" y="1260403"/>
                </a:cubicBezTo>
                <a:cubicBezTo>
                  <a:pt x="622545" y="1252165"/>
                  <a:pt x="627417" y="1244019"/>
                  <a:pt x="631960" y="1235689"/>
                </a:cubicBezTo>
                <a:cubicBezTo>
                  <a:pt x="639022" y="1222742"/>
                  <a:pt x="636171" y="1220480"/>
                  <a:pt x="649612" y="1214506"/>
                </a:cubicBezTo>
                <a:cubicBezTo>
                  <a:pt x="656413" y="1211483"/>
                  <a:pt x="663734" y="1209799"/>
                  <a:pt x="670795" y="1207445"/>
                </a:cubicBezTo>
                <a:cubicBezTo>
                  <a:pt x="687271" y="1210976"/>
                  <a:pt x="704518" y="1211930"/>
                  <a:pt x="720222" y="1218037"/>
                </a:cubicBezTo>
                <a:cubicBezTo>
                  <a:pt x="734026" y="1223405"/>
                  <a:pt x="732766" y="1234111"/>
                  <a:pt x="741405" y="1242750"/>
                </a:cubicBezTo>
                <a:cubicBezTo>
                  <a:pt x="744406" y="1245750"/>
                  <a:pt x="747786" y="1249285"/>
                  <a:pt x="751997" y="1249811"/>
                </a:cubicBezTo>
                <a:cubicBezTo>
                  <a:pt x="795345" y="1255230"/>
                  <a:pt x="839082" y="1256872"/>
                  <a:pt x="882625" y="1260403"/>
                </a:cubicBezTo>
                <a:cubicBezTo>
                  <a:pt x="890247" y="1270566"/>
                  <a:pt x="904264" y="1290640"/>
                  <a:pt x="914400" y="1295708"/>
                </a:cubicBezTo>
                <a:cubicBezTo>
                  <a:pt x="921461" y="1299238"/>
                  <a:pt x="928149" y="1303644"/>
                  <a:pt x="935583" y="1306299"/>
                </a:cubicBezTo>
                <a:cubicBezTo>
                  <a:pt x="944722" y="1309563"/>
                  <a:pt x="954412" y="1311006"/>
                  <a:pt x="963827" y="1313360"/>
                </a:cubicBezTo>
                <a:cubicBezTo>
                  <a:pt x="1018271" y="1272527"/>
                  <a:pt x="969522" y="1316020"/>
                  <a:pt x="1016784" y="1239220"/>
                </a:cubicBezTo>
                <a:cubicBezTo>
                  <a:pt x="1029237" y="1218983"/>
                  <a:pt x="1050522" y="1194107"/>
                  <a:pt x="1073272" y="1182732"/>
                </a:cubicBezTo>
                <a:cubicBezTo>
                  <a:pt x="1083258" y="1177739"/>
                  <a:pt x="1094455" y="1175671"/>
                  <a:pt x="1105047" y="1172140"/>
                </a:cubicBezTo>
                <a:cubicBezTo>
                  <a:pt x="1121523" y="1173317"/>
                  <a:pt x="1138208" y="1172800"/>
                  <a:pt x="1154474" y="1175671"/>
                </a:cubicBezTo>
                <a:cubicBezTo>
                  <a:pt x="1161237" y="1176865"/>
                  <a:pt x="1176761" y="1194732"/>
                  <a:pt x="1179187" y="1196854"/>
                </a:cubicBezTo>
                <a:cubicBezTo>
                  <a:pt x="1183615" y="1200729"/>
                  <a:pt x="1188319" y="1204327"/>
                  <a:pt x="1193309" y="1207445"/>
                </a:cubicBezTo>
                <a:cubicBezTo>
                  <a:pt x="1208077" y="1216675"/>
                  <a:pt x="1207334" y="1210845"/>
                  <a:pt x="1218023" y="1225098"/>
                </a:cubicBezTo>
                <a:cubicBezTo>
                  <a:pt x="1222140" y="1230587"/>
                  <a:pt x="1225545" y="1236613"/>
                  <a:pt x="1228614" y="1242750"/>
                </a:cubicBezTo>
                <a:cubicBezTo>
                  <a:pt x="1230278" y="1246079"/>
                  <a:pt x="1229860" y="1250404"/>
                  <a:pt x="1232145" y="1253342"/>
                </a:cubicBezTo>
                <a:cubicBezTo>
                  <a:pt x="1238276" y="1261224"/>
                  <a:pt x="1253328" y="1274525"/>
                  <a:pt x="1253328" y="1274525"/>
                </a:cubicBezTo>
                <a:cubicBezTo>
                  <a:pt x="1268627" y="1270994"/>
                  <a:pt x="1285691" y="1271894"/>
                  <a:pt x="1299224" y="1263933"/>
                </a:cubicBezTo>
                <a:cubicBezTo>
                  <a:pt x="1307402" y="1259122"/>
                  <a:pt x="1308373" y="1247300"/>
                  <a:pt x="1313346" y="1239220"/>
                </a:cubicBezTo>
                <a:cubicBezTo>
                  <a:pt x="1317794" y="1231993"/>
                  <a:pt x="1322912" y="1225197"/>
                  <a:pt x="1327468" y="1218037"/>
                </a:cubicBezTo>
                <a:cubicBezTo>
                  <a:pt x="1331152" y="1212248"/>
                  <a:pt x="1334529" y="1206268"/>
                  <a:pt x="1338060" y="1200384"/>
                </a:cubicBezTo>
                <a:cubicBezTo>
                  <a:pt x="1341590" y="1188616"/>
                  <a:pt x="1344519" y="1176650"/>
                  <a:pt x="1348651" y="1165079"/>
                </a:cubicBezTo>
                <a:cubicBezTo>
                  <a:pt x="1350421" y="1160123"/>
                  <a:pt x="1353893" y="1155896"/>
                  <a:pt x="1355713" y="1150957"/>
                </a:cubicBezTo>
                <a:cubicBezTo>
                  <a:pt x="1372801" y="1104578"/>
                  <a:pt x="1370201" y="1092847"/>
                  <a:pt x="1398079" y="1052103"/>
                </a:cubicBezTo>
                <a:cubicBezTo>
                  <a:pt x="1403718" y="1043862"/>
                  <a:pt x="1412201" y="1037981"/>
                  <a:pt x="1419262" y="1030920"/>
                </a:cubicBezTo>
                <a:cubicBezTo>
                  <a:pt x="1427500" y="999146"/>
                  <a:pt x="1432449" y="966332"/>
                  <a:pt x="1443975" y="935597"/>
                </a:cubicBezTo>
                <a:cubicBezTo>
                  <a:pt x="1447506" y="926182"/>
                  <a:pt x="1451185" y="916822"/>
                  <a:pt x="1454567" y="907353"/>
                </a:cubicBezTo>
                <a:cubicBezTo>
                  <a:pt x="1457070" y="900344"/>
                  <a:pt x="1459015" y="893139"/>
                  <a:pt x="1461628" y="886170"/>
                </a:cubicBezTo>
                <a:cubicBezTo>
                  <a:pt x="1466078" y="874302"/>
                  <a:pt x="1470469" y="862387"/>
                  <a:pt x="1475750" y="850865"/>
                </a:cubicBezTo>
                <a:cubicBezTo>
                  <a:pt x="1483425" y="834120"/>
                  <a:pt x="1494425" y="818841"/>
                  <a:pt x="1500463" y="801438"/>
                </a:cubicBezTo>
                <a:cubicBezTo>
                  <a:pt x="1569270" y="603111"/>
                  <a:pt x="1500150" y="745544"/>
                  <a:pt x="1571073" y="610791"/>
                </a:cubicBezTo>
                <a:cubicBezTo>
                  <a:pt x="1581457" y="413502"/>
                  <a:pt x="1569125" y="524838"/>
                  <a:pt x="1613439" y="300106"/>
                </a:cubicBezTo>
                <a:cubicBezTo>
                  <a:pt x="1618306" y="275424"/>
                  <a:pt x="1627561" y="225966"/>
                  <a:pt x="1627561" y="225966"/>
                </a:cubicBezTo>
                <a:cubicBezTo>
                  <a:pt x="1628738" y="201252"/>
                  <a:pt x="1625958" y="176028"/>
                  <a:pt x="1631092" y="151825"/>
                </a:cubicBezTo>
                <a:cubicBezTo>
                  <a:pt x="1635405" y="131494"/>
                  <a:pt x="1657129" y="104827"/>
                  <a:pt x="1666397" y="84746"/>
                </a:cubicBezTo>
                <a:cubicBezTo>
                  <a:pt x="1669516" y="77988"/>
                  <a:pt x="1671104" y="70624"/>
                  <a:pt x="1673458" y="63563"/>
                </a:cubicBezTo>
                <a:cubicBezTo>
                  <a:pt x="1674635" y="60032"/>
                  <a:pt x="1674924" y="56067"/>
                  <a:pt x="1676988" y="52971"/>
                </a:cubicBezTo>
                <a:cubicBezTo>
                  <a:pt x="1693347" y="28434"/>
                  <a:pt x="1673836" y="59274"/>
                  <a:pt x="1691110" y="24727"/>
                </a:cubicBezTo>
                <a:cubicBezTo>
                  <a:pt x="1693008" y="20932"/>
                  <a:pt x="1695817" y="17666"/>
                  <a:pt x="1698171" y="14136"/>
                </a:cubicBezTo>
                <a:cubicBezTo>
                  <a:pt x="1708763" y="15313"/>
                  <a:pt x="1719420" y="16004"/>
                  <a:pt x="1729946" y="17666"/>
                </a:cubicBezTo>
                <a:cubicBezTo>
                  <a:pt x="1741801" y="19538"/>
                  <a:pt x="1753273" y="23978"/>
                  <a:pt x="1765251" y="24727"/>
                </a:cubicBezTo>
                <a:lnTo>
                  <a:pt x="1821739" y="28258"/>
                </a:lnTo>
                <a:cubicBezTo>
                  <a:pt x="1835861" y="27081"/>
                  <a:pt x="1850058" y="26600"/>
                  <a:pt x="1864105" y="24727"/>
                </a:cubicBezTo>
                <a:cubicBezTo>
                  <a:pt x="1867794" y="24235"/>
                  <a:pt x="1870984" y="21453"/>
                  <a:pt x="1874696" y="21197"/>
                </a:cubicBezTo>
                <a:cubicBezTo>
                  <a:pt x="1905244" y="19090"/>
                  <a:pt x="1935885" y="18661"/>
                  <a:pt x="1966489" y="17666"/>
                </a:cubicBezTo>
                <a:lnTo>
                  <a:pt x="2308948" y="7075"/>
                </a:lnTo>
                <a:cubicBezTo>
                  <a:pt x="2347463" y="-1484"/>
                  <a:pt x="2333983" y="-3196"/>
                  <a:pt x="2372497" y="7075"/>
                </a:cubicBezTo>
                <a:cubicBezTo>
                  <a:pt x="2379689" y="8993"/>
                  <a:pt x="2393680" y="14136"/>
                  <a:pt x="2393680" y="14136"/>
                </a:cubicBezTo>
                <a:cubicBezTo>
                  <a:pt x="2397211" y="35319"/>
                  <a:pt x="2399710" y="56700"/>
                  <a:pt x="2404272" y="77685"/>
                </a:cubicBezTo>
                <a:cubicBezTo>
                  <a:pt x="2421688" y="157801"/>
                  <a:pt x="2440782" y="216647"/>
                  <a:pt x="2464290" y="296576"/>
                </a:cubicBezTo>
                <a:cubicBezTo>
                  <a:pt x="2467293" y="331606"/>
                  <a:pt x="2479697" y="495116"/>
                  <a:pt x="2489004" y="533119"/>
                </a:cubicBezTo>
                <a:cubicBezTo>
                  <a:pt x="2494263" y="554595"/>
                  <a:pt x="2509311" y="572501"/>
                  <a:pt x="2517248" y="593138"/>
                </a:cubicBezTo>
                <a:cubicBezTo>
                  <a:pt x="2532879" y="633779"/>
                  <a:pt x="2542965" y="676472"/>
                  <a:pt x="2559614" y="716706"/>
                </a:cubicBezTo>
                <a:cubicBezTo>
                  <a:pt x="2602135" y="819466"/>
                  <a:pt x="2589079" y="768152"/>
                  <a:pt x="2626693" y="836743"/>
                </a:cubicBezTo>
                <a:cubicBezTo>
                  <a:pt x="2729286" y="1023826"/>
                  <a:pt x="2604610" y="803168"/>
                  <a:pt x="2686712" y="967371"/>
                </a:cubicBezTo>
                <a:cubicBezTo>
                  <a:pt x="2688945" y="971837"/>
                  <a:pt x="2694107" y="974127"/>
                  <a:pt x="2697303" y="977963"/>
                </a:cubicBezTo>
                <a:cubicBezTo>
                  <a:pt x="2700019" y="981223"/>
                  <a:pt x="2701364" y="985554"/>
                  <a:pt x="2704364" y="988554"/>
                </a:cubicBezTo>
                <a:cubicBezTo>
                  <a:pt x="2713820" y="998009"/>
                  <a:pt x="2718001" y="994369"/>
                  <a:pt x="2729078" y="1002676"/>
                </a:cubicBezTo>
                <a:cubicBezTo>
                  <a:pt x="2734404" y="1006670"/>
                  <a:pt x="2737661" y="1013105"/>
                  <a:pt x="2743200" y="1016798"/>
                </a:cubicBezTo>
                <a:cubicBezTo>
                  <a:pt x="2756634" y="1025754"/>
                  <a:pt x="2774068" y="1025511"/>
                  <a:pt x="2789096" y="1027390"/>
                </a:cubicBezTo>
                <a:cubicBezTo>
                  <a:pt x="2799358" y="1140269"/>
                  <a:pt x="2797334" y="1255695"/>
                  <a:pt x="2792627" y="1327482"/>
                </a:cubicBezTo>
                <a:cubicBezTo>
                  <a:pt x="2787920" y="1399269"/>
                  <a:pt x="2785566" y="1387501"/>
                  <a:pt x="2760852" y="1458111"/>
                </a:cubicBezTo>
                <a:cubicBezTo>
                  <a:pt x="2526662" y="1453404"/>
                  <a:pt x="2433693" y="1458699"/>
                  <a:pt x="2068874" y="1458111"/>
                </a:cubicBezTo>
                <a:lnTo>
                  <a:pt x="571941" y="1454581"/>
                </a:lnTo>
                <a:cubicBezTo>
                  <a:pt x="275379" y="1454581"/>
                  <a:pt x="359523" y="1458111"/>
                  <a:pt x="289501" y="1458111"/>
                </a:cubicBezTo>
                <a:cubicBezTo>
                  <a:pt x="219479" y="1458111"/>
                  <a:pt x="178290" y="1455168"/>
                  <a:pt x="151811" y="1454580"/>
                </a:cubicBezTo>
                <a:cubicBezTo>
                  <a:pt x="125332" y="1453992"/>
                  <a:pt x="140043" y="1454580"/>
                  <a:pt x="130628" y="1454580"/>
                </a:cubicBezTo>
                <a:cubicBezTo>
                  <a:pt x="121213" y="1454580"/>
                  <a:pt x="110622" y="1448696"/>
                  <a:pt x="95323" y="1454580"/>
                </a:cubicBezTo>
                <a:cubicBezTo>
                  <a:pt x="81903" y="1468000"/>
                  <a:pt x="80612" y="1454580"/>
                  <a:pt x="70609" y="1454580"/>
                </a:cubicBezTo>
                <a:cubicBezTo>
                  <a:pt x="60606" y="1454580"/>
                  <a:pt x="45308" y="1461052"/>
                  <a:pt x="35305" y="1454580"/>
                </a:cubicBezTo>
                <a:cubicBezTo>
                  <a:pt x="25302" y="1448108"/>
                  <a:pt x="12356" y="1416333"/>
                  <a:pt x="10591" y="1415745"/>
                </a:cubicBezTo>
                <a:cubicBezTo>
                  <a:pt x="8826" y="1415157"/>
                  <a:pt x="26380" y="1444936"/>
                  <a:pt x="24713" y="1451050"/>
                </a:cubicBezTo>
                <a:cubicBezTo>
                  <a:pt x="22830" y="1457956"/>
                  <a:pt x="0" y="1461738"/>
                  <a:pt x="0" y="1454580"/>
                </a:cubicBezTo>
                <a:cubicBezTo>
                  <a:pt x="0" y="1440185"/>
                  <a:pt x="3257" y="1382083"/>
                  <a:pt x="7061" y="1359257"/>
                </a:cubicBezTo>
                <a:cubicBezTo>
                  <a:pt x="10963" y="1335845"/>
                  <a:pt x="7061" y="1335720"/>
                  <a:pt x="7061" y="13310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/>
          </a:p>
        </p:txBody>
      </p:sp>
      <p:sp>
        <p:nvSpPr>
          <p:cNvPr id="61" name="Freeform 60">
            <a:extLst>
              <a:ext uri="{FF2B5EF4-FFF2-40B4-BE49-F238E27FC236}">
                <a16:creationId xmlns:a16="http://schemas.microsoft.com/office/drawing/2014/main" id="{E65427FA-E6C1-AC46-B0A7-86FA480B4CB1}"/>
              </a:ext>
            </a:extLst>
          </p:cNvPr>
          <p:cNvSpPr/>
          <p:nvPr/>
        </p:nvSpPr>
        <p:spPr>
          <a:xfrm>
            <a:off x="2796989" y="3851237"/>
            <a:ext cx="6895652" cy="978947"/>
          </a:xfrm>
          <a:custGeom>
            <a:avLst/>
            <a:gdLst>
              <a:gd name="connsiteX0" fmla="*/ 0 w 6895652"/>
              <a:gd name="connsiteY0" fmla="*/ 978946 h 978946"/>
              <a:gd name="connsiteX1" fmla="*/ 656217 w 6895652"/>
              <a:gd name="connsiteY1" fmla="*/ 0 h 978946"/>
              <a:gd name="connsiteX2" fmla="*/ 1344706 w 6895652"/>
              <a:gd name="connsiteY2" fmla="*/ 0 h 978946"/>
              <a:gd name="connsiteX3" fmla="*/ 3248810 w 6895652"/>
              <a:gd name="connsiteY3" fmla="*/ 473336 h 978946"/>
              <a:gd name="connsiteX4" fmla="*/ 3732904 w 6895652"/>
              <a:gd name="connsiteY4" fmla="*/ 473336 h 978946"/>
              <a:gd name="connsiteX5" fmla="*/ 5593977 w 6895652"/>
              <a:gd name="connsiteY5" fmla="*/ 43030 h 978946"/>
              <a:gd name="connsiteX6" fmla="*/ 6895652 w 6895652"/>
              <a:gd name="connsiteY6" fmla="*/ 32273 h 978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95652" h="978946">
                <a:moveTo>
                  <a:pt x="0" y="978946"/>
                </a:moveTo>
                <a:lnTo>
                  <a:pt x="656217" y="0"/>
                </a:lnTo>
                <a:lnTo>
                  <a:pt x="1344706" y="0"/>
                </a:lnTo>
                <a:lnTo>
                  <a:pt x="3248810" y="473336"/>
                </a:lnTo>
                <a:lnTo>
                  <a:pt x="3732904" y="473336"/>
                </a:lnTo>
                <a:lnTo>
                  <a:pt x="5593977" y="43030"/>
                </a:lnTo>
                <a:lnTo>
                  <a:pt x="6895652" y="32273"/>
                </a:lnTo>
              </a:path>
            </a:pathLst>
          </a:custGeom>
          <a:noFill/>
          <a:ln w="57150">
            <a:solidFill>
              <a:schemeClr val="accent2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FFF086FD-1E6D-9C4A-9DAC-F1968113195F}"/>
              </a:ext>
            </a:extLst>
          </p:cNvPr>
          <p:cNvGrpSpPr/>
          <p:nvPr/>
        </p:nvGrpSpPr>
        <p:grpSpPr>
          <a:xfrm>
            <a:off x="1631329" y="3835930"/>
            <a:ext cx="1833183" cy="1410914"/>
            <a:chOff x="1631330" y="3835931"/>
            <a:chExt cx="1833182" cy="1410914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F07AEA46-C04E-DD4C-9437-A2ADDF42394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109111" y="4637469"/>
              <a:ext cx="710289" cy="255788"/>
              <a:chOff x="12523788" y="-511175"/>
              <a:chExt cx="13454062" cy="4845051"/>
            </a:xfrm>
          </p:grpSpPr>
          <p:sp>
            <p:nvSpPr>
              <p:cNvPr id="66" name="Freeform 65">
                <a:extLst>
                  <a:ext uri="{FF2B5EF4-FFF2-40B4-BE49-F238E27FC236}">
                    <a16:creationId xmlns:a16="http://schemas.microsoft.com/office/drawing/2014/main" id="{230E7A22-E1C9-0846-8847-F861659B69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4845050"/>
              </a:xfrm>
              <a:custGeom>
                <a:avLst/>
                <a:gdLst>
                  <a:gd name="T0" fmla="*/ 778 w 8475"/>
                  <a:gd name="T1" fmla="*/ 0 h 3052"/>
                  <a:gd name="T2" fmla="*/ 0 w 8475"/>
                  <a:gd name="T3" fmla="*/ 777 h 3052"/>
                  <a:gd name="T4" fmla="*/ 0 w 8475"/>
                  <a:gd name="T5" fmla="*/ 777 h 3052"/>
                  <a:gd name="T6" fmla="*/ 0 w 8475"/>
                  <a:gd name="T7" fmla="*/ 3052 h 3052"/>
                  <a:gd name="T8" fmla="*/ 3851 w 8475"/>
                  <a:gd name="T9" fmla="*/ 3052 h 3052"/>
                  <a:gd name="T10" fmla="*/ 7705 w 8475"/>
                  <a:gd name="T11" fmla="*/ 3052 h 3052"/>
                  <a:gd name="T12" fmla="*/ 7705 w 8475"/>
                  <a:gd name="T13" fmla="*/ 3052 h 3052"/>
                  <a:gd name="T14" fmla="*/ 8475 w 8475"/>
                  <a:gd name="T15" fmla="*/ 2273 h 3052"/>
                  <a:gd name="T16" fmla="*/ 8475 w 8475"/>
                  <a:gd name="T17" fmla="*/ 0 h 3052"/>
                  <a:gd name="T18" fmla="*/ 778 w 8475"/>
                  <a:gd name="T19" fmla="*/ 0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475" h="3052">
                    <a:moveTo>
                      <a:pt x="778" y="0"/>
                    </a:moveTo>
                    <a:lnTo>
                      <a:pt x="0" y="777"/>
                    </a:lnTo>
                    <a:lnTo>
                      <a:pt x="0" y="777"/>
                    </a:lnTo>
                    <a:lnTo>
                      <a:pt x="0" y="3052"/>
                    </a:lnTo>
                    <a:lnTo>
                      <a:pt x="3851" y="3052"/>
                    </a:lnTo>
                    <a:lnTo>
                      <a:pt x="7705" y="3052"/>
                    </a:lnTo>
                    <a:lnTo>
                      <a:pt x="7705" y="3052"/>
                    </a:lnTo>
                    <a:lnTo>
                      <a:pt x="8475" y="2273"/>
                    </a:lnTo>
                    <a:lnTo>
                      <a:pt x="8475" y="0"/>
                    </a:lnTo>
                    <a:lnTo>
                      <a:pt x="778" y="0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68974A51-32DB-994E-8679-D94A4D0F19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23788" y="722313"/>
                <a:ext cx="12231687" cy="3611563"/>
              </a:xfrm>
              <a:custGeom>
                <a:avLst/>
                <a:gdLst>
                  <a:gd name="T0" fmla="*/ 7705 w 7705"/>
                  <a:gd name="T1" fmla="*/ 2275 h 2275"/>
                  <a:gd name="T2" fmla="*/ 0 w 7705"/>
                  <a:gd name="T3" fmla="*/ 2275 h 2275"/>
                  <a:gd name="T4" fmla="*/ 0 w 7705"/>
                  <a:gd name="T5" fmla="*/ 1127 h 2275"/>
                  <a:gd name="T6" fmla="*/ 0 w 7705"/>
                  <a:gd name="T7" fmla="*/ 0 h 2275"/>
                  <a:gd name="T8" fmla="*/ 7705 w 7705"/>
                  <a:gd name="T9" fmla="*/ 0 h 2275"/>
                  <a:gd name="T10" fmla="*/ 7705 w 7705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5" h="2275">
                    <a:moveTo>
                      <a:pt x="7705" y="2275"/>
                    </a:moveTo>
                    <a:lnTo>
                      <a:pt x="0" y="2275"/>
                    </a:lnTo>
                    <a:lnTo>
                      <a:pt x="0" y="1127"/>
                    </a:lnTo>
                    <a:lnTo>
                      <a:pt x="0" y="0"/>
                    </a:lnTo>
                    <a:lnTo>
                      <a:pt x="7705" y="0"/>
                    </a:lnTo>
                    <a:lnTo>
                      <a:pt x="7705" y="2275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3D4D8EAD-CBE6-8A4F-BA39-AEA1B3713F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37250" y="722313"/>
                <a:ext cx="6118225" cy="3611563"/>
              </a:xfrm>
              <a:custGeom>
                <a:avLst/>
                <a:gdLst>
                  <a:gd name="T0" fmla="*/ 3854 w 3854"/>
                  <a:gd name="T1" fmla="*/ 2275 h 2275"/>
                  <a:gd name="T2" fmla="*/ 383 w 3854"/>
                  <a:gd name="T3" fmla="*/ 2275 h 2275"/>
                  <a:gd name="T4" fmla="*/ 0 w 3854"/>
                  <a:gd name="T5" fmla="*/ 2275 h 2275"/>
                  <a:gd name="T6" fmla="*/ 0 w 3854"/>
                  <a:gd name="T7" fmla="*/ 0 h 2275"/>
                  <a:gd name="T8" fmla="*/ 3854 w 3854"/>
                  <a:gd name="T9" fmla="*/ 0 h 2275"/>
                  <a:gd name="T10" fmla="*/ 3854 w 3854"/>
                  <a:gd name="T11" fmla="*/ 2275 h 2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54" h="2275">
                    <a:moveTo>
                      <a:pt x="3854" y="2275"/>
                    </a:moveTo>
                    <a:lnTo>
                      <a:pt x="383" y="2275"/>
                    </a:lnTo>
                    <a:lnTo>
                      <a:pt x="0" y="2275"/>
                    </a:lnTo>
                    <a:lnTo>
                      <a:pt x="0" y="0"/>
                    </a:lnTo>
                    <a:lnTo>
                      <a:pt x="3854" y="0"/>
                    </a:lnTo>
                    <a:lnTo>
                      <a:pt x="3854" y="2275"/>
                    </a:lnTo>
                    <a:close/>
                  </a:path>
                </a:pathLst>
              </a:custGeom>
              <a:solidFill>
                <a:srgbClr val="5C5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69" name="Freeform 68">
                <a:extLst>
                  <a:ext uri="{FF2B5EF4-FFF2-40B4-BE49-F238E27FC236}">
                    <a16:creationId xmlns:a16="http://schemas.microsoft.com/office/drawing/2014/main" id="{6335C452-3E82-BF45-A299-D93AB17FDC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5475" y="-511175"/>
                <a:ext cx="1222375" cy="4845050"/>
              </a:xfrm>
              <a:custGeom>
                <a:avLst/>
                <a:gdLst>
                  <a:gd name="T0" fmla="*/ 0 w 770"/>
                  <a:gd name="T1" fmla="*/ 3052 h 3052"/>
                  <a:gd name="T2" fmla="*/ 770 w 770"/>
                  <a:gd name="T3" fmla="*/ 2273 h 3052"/>
                  <a:gd name="T4" fmla="*/ 770 w 770"/>
                  <a:gd name="T5" fmla="*/ 1901 h 3052"/>
                  <a:gd name="T6" fmla="*/ 770 w 770"/>
                  <a:gd name="T7" fmla="*/ 0 h 3052"/>
                  <a:gd name="T8" fmla="*/ 0 w 770"/>
                  <a:gd name="T9" fmla="*/ 777 h 3052"/>
                  <a:gd name="T10" fmla="*/ 0 w 770"/>
                  <a:gd name="T11" fmla="*/ 3052 h 3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0" h="3052">
                    <a:moveTo>
                      <a:pt x="0" y="3052"/>
                    </a:moveTo>
                    <a:lnTo>
                      <a:pt x="770" y="2273"/>
                    </a:lnTo>
                    <a:lnTo>
                      <a:pt x="770" y="1901"/>
                    </a:lnTo>
                    <a:lnTo>
                      <a:pt x="770" y="0"/>
                    </a:lnTo>
                    <a:lnTo>
                      <a:pt x="0" y="777"/>
                    </a:lnTo>
                    <a:lnTo>
                      <a:pt x="0" y="3052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70" name="Freeform 69">
                <a:extLst>
                  <a:ext uri="{FF2B5EF4-FFF2-40B4-BE49-F238E27FC236}">
                    <a16:creationId xmlns:a16="http://schemas.microsoft.com/office/drawing/2014/main" id="{6806E5CD-5FCB-4541-930D-31BAA2EC4B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23788" y="-511175"/>
                <a:ext cx="13454062" cy="1233488"/>
              </a:xfrm>
              <a:custGeom>
                <a:avLst/>
                <a:gdLst>
                  <a:gd name="T0" fmla="*/ 8475 w 8475"/>
                  <a:gd name="T1" fmla="*/ 0 h 777"/>
                  <a:gd name="T2" fmla="*/ 7705 w 8475"/>
                  <a:gd name="T3" fmla="*/ 777 h 777"/>
                  <a:gd name="T4" fmla="*/ 0 w 8475"/>
                  <a:gd name="T5" fmla="*/ 777 h 777"/>
                  <a:gd name="T6" fmla="*/ 778 w 8475"/>
                  <a:gd name="T7" fmla="*/ 0 h 777"/>
                  <a:gd name="T8" fmla="*/ 4237 w 8475"/>
                  <a:gd name="T9" fmla="*/ 0 h 777"/>
                  <a:gd name="T10" fmla="*/ 8475 w 8475"/>
                  <a:gd name="T11" fmla="*/ 0 h 7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75" h="777">
                    <a:moveTo>
                      <a:pt x="8475" y="0"/>
                    </a:moveTo>
                    <a:lnTo>
                      <a:pt x="7705" y="777"/>
                    </a:lnTo>
                    <a:lnTo>
                      <a:pt x="0" y="777"/>
                    </a:lnTo>
                    <a:lnTo>
                      <a:pt x="778" y="0"/>
                    </a:lnTo>
                    <a:lnTo>
                      <a:pt x="4237" y="0"/>
                    </a:lnTo>
                    <a:lnTo>
                      <a:pt x="8475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08169FC8-5A72-7844-9F61-90F3F2A671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10782300" cy="1912938"/>
              </a:xfrm>
              <a:prstGeom prst="rect">
                <a:avLst/>
              </a:pr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67FF9346-AB93-CA4A-8020-AD46604101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47688" y="1601788"/>
                <a:ext cx="5389562" cy="1912938"/>
              </a:xfrm>
              <a:prstGeom prst="rect">
                <a:avLst/>
              </a:prstGeom>
              <a:solidFill>
                <a:srgbClr val="4B4A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93B36661-A983-5C45-BD21-7C51FB7502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4750" y="2247900"/>
                <a:ext cx="604837" cy="619125"/>
              </a:xfrm>
              <a:prstGeom prst="rect">
                <a:avLst/>
              </a:prstGeom>
              <a:solidFill>
                <a:srgbClr val="60B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00"/>
              </a:p>
            </p:txBody>
          </p:sp>
        </p:grp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28C844BD-0112-8B44-99DE-36D5B82111E6}"/>
                </a:ext>
              </a:extLst>
            </p:cNvPr>
            <p:cNvCxnSpPr>
              <a:stCxn id="69" idx="2"/>
            </p:cNvCxnSpPr>
            <p:nvPr/>
          </p:nvCxnSpPr>
          <p:spPr>
            <a:xfrm flipV="1">
              <a:off x="2819400" y="3835931"/>
              <a:ext cx="645112" cy="960861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6FAD07D8-D72D-3349-BD65-C034594DDCD8}"/>
                </a:ext>
              </a:extLst>
            </p:cNvPr>
            <p:cNvSpPr txBox="1"/>
            <p:nvPr/>
          </p:nvSpPr>
          <p:spPr>
            <a:xfrm>
              <a:off x="1631330" y="4892902"/>
              <a:ext cx="1568185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00"/>
                <a:t>Aggressor flow!</a:t>
              </a:r>
            </a:p>
          </p:txBody>
        </p:sp>
      </p:grpSp>
      <p:sp>
        <p:nvSpPr>
          <p:cNvPr id="75" name="Freeform 74">
            <a:extLst>
              <a:ext uri="{FF2B5EF4-FFF2-40B4-BE49-F238E27FC236}">
                <a16:creationId xmlns:a16="http://schemas.microsoft.com/office/drawing/2014/main" id="{3CCA25CD-DC51-6E4F-9F33-1C76EE2CBAF0}"/>
              </a:ext>
            </a:extLst>
          </p:cNvPr>
          <p:cNvSpPr/>
          <p:nvPr/>
        </p:nvSpPr>
        <p:spPr>
          <a:xfrm>
            <a:off x="8362714" y="6209294"/>
            <a:ext cx="2767915" cy="105915"/>
          </a:xfrm>
          <a:custGeom>
            <a:avLst/>
            <a:gdLst>
              <a:gd name="connsiteX0" fmla="*/ 3531 w 2767914"/>
              <a:gd name="connsiteY0" fmla="*/ 105915 h 105915"/>
              <a:gd name="connsiteX1" fmla="*/ 0 w 2767914"/>
              <a:gd name="connsiteY1" fmla="*/ 17653 h 105915"/>
              <a:gd name="connsiteX2" fmla="*/ 91793 w 2767914"/>
              <a:gd name="connsiteY2" fmla="*/ 21183 h 105915"/>
              <a:gd name="connsiteX3" fmla="*/ 197708 w 2767914"/>
              <a:gd name="connsiteY3" fmla="*/ 38836 h 105915"/>
              <a:gd name="connsiteX4" fmla="*/ 349520 w 2767914"/>
              <a:gd name="connsiteY4" fmla="*/ 24714 h 105915"/>
              <a:gd name="connsiteX5" fmla="*/ 448374 w 2767914"/>
              <a:gd name="connsiteY5" fmla="*/ 35305 h 105915"/>
              <a:gd name="connsiteX6" fmla="*/ 596655 w 2767914"/>
              <a:gd name="connsiteY6" fmla="*/ 0 h 105915"/>
              <a:gd name="connsiteX7" fmla="*/ 780241 w 2767914"/>
              <a:gd name="connsiteY7" fmla="*/ 38836 h 105915"/>
              <a:gd name="connsiteX8" fmla="*/ 988541 w 2767914"/>
              <a:gd name="connsiteY8" fmla="*/ 21183 h 105915"/>
              <a:gd name="connsiteX9" fmla="*/ 1175657 w 2767914"/>
              <a:gd name="connsiteY9" fmla="*/ 38836 h 105915"/>
              <a:gd name="connsiteX10" fmla="*/ 1292164 w 2767914"/>
              <a:gd name="connsiteY10" fmla="*/ 24714 h 105915"/>
              <a:gd name="connsiteX11" fmla="*/ 1405140 w 2767914"/>
              <a:gd name="connsiteY11" fmla="*/ 35305 h 105915"/>
              <a:gd name="connsiteX12" fmla="*/ 1542830 w 2767914"/>
              <a:gd name="connsiteY12" fmla="*/ 35305 h 105915"/>
              <a:gd name="connsiteX13" fmla="*/ 1595787 w 2767914"/>
              <a:gd name="connsiteY13" fmla="*/ 10592 h 105915"/>
              <a:gd name="connsiteX14" fmla="*/ 1691111 w 2767914"/>
              <a:gd name="connsiteY14" fmla="*/ 35305 h 105915"/>
              <a:gd name="connsiteX15" fmla="*/ 1800556 w 2767914"/>
              <a:gd name="connsiteY15" fmla="*/ 17653 h 105915"/>
              <a:gd name="connsiteX16" fmla="*/ 1962959 w 2767914"/>
              <a:gd name="connsiteY16" fmla="*/ 42366 h 105915"/>
              <a:gd name="connsiteX17" fmla="*/ 2234808 w 2767914"/>
              <a:gd name="connsiteY17" fmla="*/ 21183 h 105915"/>
              <a:gd name="connsiteX18" fmla="*/ 2358376 w 2767914"/>
              <a:gd name="connsiteY18" fmla="*/ 38836 h 105915"/>
              <a:gd name="connsiteX19" fmla="*/ 2549023 w 2767914"/>
              <a:gd name="connsiteY19" fmla="*/ 28244 h 105915"/>
              <a:gd name="connsiteX20" fmla="*/ 2679651 w 2767914"/>
              <a:gd name="connsiteY20" fmla="*/ 35305 h 105915"/>
              <a:gd name="connsiteX21" fmla="*/ 2767914 w 2767914"/>
              <a:gd name="connsiteY21" fmla="*/ 56488 h 105915"/>
              <a:gd name="connsiteX22" fmla="*/ 2767914 w 2767914"/>
              <a:gd name="connsiteY22" fmla="*/ 105915 h 105915"/>
              <a:gd name="connsiteX23" fmla="*/ 3531 w 2767914"/>
              <a:gd name="connsiteY23" fmla="*/ 105915 h 105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767914" h="105915">
                <a:moveTo>
                  <a:pt x="3531" y="105915"/>
                </a:moveTo>
                <a:lnTo>
                  <a:pt x="0" y="17653"/>
                </a:lnTo>
                <a:lnTo>
                  <a:pt x="91793" y="21183"/>
                </a:lnTo>
                <a:lnTo>
                  <a:pt x="197708" y="38836"/>
                </a:lnTo>
                <a:lnTo>
                  <a:pt x="349520" y="24714"/>
                </a:lnTo>
                <a:lnTo>
                  <a:pt x="448374" y="35305"/>
                </a:lnTo>
                <a:lnTo>
                  <a:pt x="596655" y="0"/>
                </a:lnTo>
                <a:lnTo>
                  <a:pt x="780241" y="38836"/>
                </a:lnTo>
                <a:lnTo>
                  <a:pt x="988541" y="21183"/>
                </a:lnTo>
                <a:lnTo>
                  <a:pt x="1175657" y="38836"/>
                </a:lnTo>
                <a:lnTo>
                  <a:pt x="1292164" y="24714"/>
                </a:lnTo>
                <a:lnTo>
                  <a:pt x="1405140" y="35305"/>
                </a:lnTo>
                <a:lnTo>
                  <a:pt x="1542830" y="35305"/>
                </a:lnTo>
                <a:lnTo>
                  <a:pt x="1595787" y="10592"/>
                </a:lnTo>
                <a:lnTo>
                  <a:pt x="1691111" y="35305"/>
                </a:lnTo>
                <a:lnTo>
                  <a:pt x="1800556" y="17653"/>
                </a:lnTo>
                <a:lnTo>
                  <a:pt x="1962959" y="42366"/>
                </a:lnTo>
                <a:lnTo>
                  <a:pt x="2234808" y="21183"/>
                </a:lnTo>
                <a:lnTo>
                  <a:pt x="2358376" y="38836"/>
                </a:lnTo>
                <a:lnTo>
                  <a:pt x="2549023" y="28244"/>
                </a:lnTo>
                <a:lnTo>
                  <a:pt x="2679651" y="35305"/>
                </a:lnTo>
                <a:lnTo>
                  <a:pt x="2767914" y="56488"/>
                </a:lnTo>
                <a:lnTo>
                  <a:pt x="2767914" y="105915"/>
                </a:lnTo>
                <a:lnTo>
                  <a:pt x="3531" y="105915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/>
          </a:p>
        </p:txBody>
      </p:sp>
      <p:sp>
        <p:nvSpPr>
          <p:cNvPr id="76" name="Rounded Rectangle 75">
            <a:extLst>
              <a:ext uri="{FF2B5EF4-FFF2-40B4-BE49-F238E27FC236}">
                <a16:creationId xmlns:a16="http://schemas.microsoft.com/office/drawing/2014/main" id="{E1DC1824-0CCB-AD44-9509-FF438BE12EAE}"/>
              </a:ext>
            </a:extLst>
          </p:cNvPr>
          <p:cNvSpPr/>
          <p:nvPr/>
        </p:nvSpPr>
        <p:spPr>
          <a:xfrm>
            <a:off x="2879131" y="4454531"/>
            <a:ext cx="241300" cy="1905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/>
          </a:p>
        </p:txBody>
      </p:sp>
      <p:sp>
        <p:nvSpPr>
          <p:cNvPr id="78" name="Rounded Rectangle 77">
            <a:extLst>
              <a:ext uri="{FF2B5EF4-FFF2-40B4-BE49-F238E27FC236}">
                <a16:creationId xmlns:a16="http://schemas.microsoft.com/office/drawing/2014/main" id="{A2832357-CC85-BA46-A11C-F331ED82F872}"/>
              </a:ext>
            </a:extLst>
          </p:cNvPr>
          <p:cNvSpPr/>
          <p:nvPr/>
        </p:nvSpPr>
        <p:spPr>
          <a:xfrm>
            <a:off x="2880925" y="4467081"/>
            <a:ext cx="241300" cy="1905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/>
          </a:p>
        </p:txBody>
      </p:sp>
      <p:sp>
        <p:nvSpPr>
          <p:cNvPr id="79" name="Rounded Rectangle 78">
            <a:extLst>
              <a:ext uri="{FF2B5EF4-FFF2-40B4-BE49-F238E27FC236}">
                <a16:creationId xmlns:a16="http://schemas.microsoft.com/office/drawing/2014/main" id="{62BEE801-069D-CA4C-94C6-829E3AA95118}"/>
              </a:ext>
            </a:extLst>
          </p:cNvPr>
          <p:cNvSpPr/>
          <p:nvPr/>
        </p:nvSpPr>
        <p:spPr>
          <a:xfrm>
            <a:off x="2882715" y="4468873"/>
            <a:ext cx="241300" cy="1905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/>
          </a:p>
        </p:txBody>
      </p:sp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CE10B13A-B4E6-1445-A083-E2E957CC45C8}"/>
              </a:ext>
            </a:extLst>
          </p:cNvPr>
          <p:cNvSpPr/>
          <p:nvPr/>
        </p:nvSpPr>
        <p:spPr>
          <a:xfrm>
            <a:off x="2884503" y="4459909"/>
            <a:ext cx="241300" cy="1905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/>
          </a:p>
        </p:txBody>
      </p:sp>
      <p:sp>
        <p:nvSpPr>
          <p:cNvPr id="81" name="Rounded Rectangle 80">
            <a:extLst>
              <a:ext uri="{FF2B5EF4-FFF2-40B4-BE49-F238E27FC236}">
                <a16:creationId xmlns:a16="http://schemas.microsoft.com/office/drawing/2014/main" id="{E82CC045-4ADF-DE45-B7A2-1A8CAABFEB4F}"/>
              </a:ext>
            </a:extLst>
          </p:cNvPr>
          <p:cNvSpPr/>
          <p:nvPr/>
        </p:nvSpPr>
        <p:spPr>
          <a:xfrm>
            <a:off x="2884507" y="4459909"/>
            <a:ext cx="241300" cy="1905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/>
          </a:p>
        </p:txBody>
      </p:sp>
    </p:spTree>
    <p:extLst>
      <p:ext uri="{BB962C8B-B14F-4D97-AF65-F5344CB8AC3E}">
        <p14:creationId xmlns:p14="http://schemas.microsoft.com/office/powerpoint/2010/main" val="2816279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03698 -0.10047 L 0.09349 -0.10047 L 0.25143 -0.03148 L 0.29024 -0.03148 L 0.44375 -0.09422 L 0.55143 -0.09746 " pathEditMode="relative" ptsTypes="AAAAAAA">
                                      <p:cBhvr>
                                        <p:cTn id="12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fill="hold" grpId="1" nodeType="withEffect">
                                  <p:stCondLst>
                                    <p:cond delay="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95833E-6 2.22222E-6 L 0.03698 -0.10047 L 0.09349 -0.10047 L 0.25144 -0.03148 L 0.29024 -0.03148 L 0.44375 -0.09422 L 0.55144 -0.09746 " pathEditMode="relative" rAng="0" ptsTypes="AAAAAAA">
                                      <p:cBhvr>
                                        <p:cTn id="1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65" y="-502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fill="hold" grpId="1" nodeType="withEffect">
                                  <p:stCondLst>
                                    <p:cond delay="2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16667E-6 7.40741E-7 L 0.03698 -0.10046 L 0.09349 -0.10046 L 0.25144 -0.03148 L 0.29024 -0.03148 L 0.44375 -0.09421 L 0.55144 -0.09745 " pathEditMode="relative" rAng="0" ptsTypes="AAAAAAA">
                                      <p:cBhvr>
                                        <p:cTn id="2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65" y="-502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375E-6 -3.7037E-7 L 0.03698 -0.10046 L 0.09349 -0.10046 L 0.25144 -0.03148 L 0.29024 -0.03148 L 0.44375 -0.09421 L 0.55144 -0.09745 " pathEditMode="relative" rAng="0" ptsTypes="AAAAAAA">
                                      <p:cBhvr>
                                        <p:cTn id="2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65" y="-502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fill="hold" grpId="1" nodeType="withEffect">
                                  <p:stCondLst>
                                    <p:cond delay="4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375E-6 -3.7037E-7 L 0.03698 -0.10046 L 0.09349 -0.10046 L 0.25144 -0.03148 L 0.29024 -0.03148 L 0.44375 -0.09421 L 0.55144 -0.09745 " pathEditMode="relative" rAng="0" ptsTypes="AAAAAAA">
                                      <p:cBhvr>
                                        <p:cTn id="2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65" y="-502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"/>
                                            </p:cond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76" grpId="0" animBg="1"/>
      <p:bldP spid="76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274644"/>
            <a:ext cx="11785599" cy="63976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We’d like the network to answer these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2616" y="1953984"/>
            <a:ext cx="10972800" cy="54498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“</a:t>
            </a:r>
            <a:r>
              <a:rPr lang="en-US" sz="3600" i="1" dirty="0"/>
              <a:t>Which path did my packet take</a:t>
            </a:r>
            <a:r>
              <a:rPr lang="en-US" sz="3600" dirty="0"/>
              <a:t>?”</a:t>
            </a:r>
          </a:p>
          <a:p>
            <a:pPr marL="0" indent="0">
              <a:buNone/>
            </a:pPr>
            <a:r>
              <a:rPr lang="en-US" sz="3600" dirty="0"/>
              <a:t>“</a:t>
            </a:r>
            <a:r>
              <a:rPr lang="en-US" sz="3600" i="1" dirty="0"/>
              <a:t>Which rules did my packet follow</a:t>
            </a:r>
            <a:r>
              <a:rPr lang="en-US" sz="3600" dirty="0"/>
              <a:t>?”</a:t>
            </a:r>
          </a:p>
          <a:p>
            <a:pPr marL="0" indent="0">
              <a:buNone/>
            </a:pPr>
            <a:r>
              <a:rPr lang="en-US" sz="3600" dirty="0"/>
              <a:t>“</a:t>
            </a:r>
            <a:r>
              <a:rPr lang="en-US" sz="3600" i="1" dirty="0"/>
              <a:t>How long did it queue at each switch</a:t>
            </a:r>
            <a:r>
              <a:rPr lang="en-US" sz="3600" dirty="0"/>
              <a:t>?”</a:t>
            </a:r>
          </a:p>
          <a:p>
            <a:pPr marL="0" indent="0">
              <a:buNone/>
            </a:pPr>
            <a:r>
              <a:rPr lang="en-US" sz="3600" dirty="0"/>
              <a:t>“</a:t>
            </a:r>
            <a:r>
              <a:rPr lang="en-US" sz="3600" i="1" dirty="0"/>
              <a:t>Who did it share the queues with</a:t>
            </a:r>
            <a:r>
              <a:rPr lang="en-US" sz="3600" dirty="0"/>
              <a:t>?”</a:t>
            </a:r>
          </a:p>
          <a:p>
            <a:pPr marL="514338" indent="-514338">
              <a:buFont typeface="+mj-lt"/>
              <a:buAutoNum type="arabicPeriod"/>
            </a:pPr>
            <a:endParaRPr lang="en-US" sz="3600" dirty="0"/>
          </a:p>
        </p:txBody>
      </p:sp>
      <p:sp>
        <p:nvSpPr>
          <p:cNvPr id="9" name="Oval 8"/>
          <p:cNvSpPr/>
          <p:nvPr/>
        </p:nvSpPr>
        <p:spPr>
          <a:xfrm>
            <a:off x="1285153" y="1953984"/>
            <a:ext cx="527463" cy="50178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0" name="Oval 9"/>
          <p:cNvSpPr/>
          <p:nvPr/>
        </p:nvSpPr>
        <p:spPr>
          <a:xfrm>
            <a:off x="1285153" y="2587527"/>
            <a:ext cx="527463" cy="50178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1" name="Oval 10"/>
          <p:cNvSpPr/>
          <p:nvPr/>
        </p:nvSpPr>
        <p:spPr>
          <a:xfrm>
            <a:off x="1285153" y="3221070"/>
            <a:ext cx="527463" cy="50178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2" name="Oval 11"/>
          <p:cNvSpPr/>
          <p:nvPr/>
        </p:nvSpPr>
        <p:spPr>
          <a:xfrm>
            <a:off x="1285153" y="3854612"/>
            <a:ext cx="527463" cy="501785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4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B93BF71-FBA2-984A-ADEE-74404FB64871}"/>
              </a:ext>
            </a:extLst>
          </p:cNvPr>
          <p:cNvGrpSpPr/>
          <p:nvPr/>
        </p:nvGrpSpPr>
        <p:grpSpPr>
          <a:xfrm>
            <a:off x="426412" y="5219201"/>
            <a:ext cx="11403122" cy="1327676"/>
            <a:chOff x="315921" y="4639620"/>
            <a:chExt cx="12688234" cy="177023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709F3F5-581E-1241-936E-EFA1CCB50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5921" y="4639620"/>
              <a:ext cx="2140771" cy="177023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9D4F833-C847-EF47-BA16-41705493DBB9}"/>
                </a:ext>
              </a:extLst>
            </p:cNvPr>
            <p:cNvSpPr txBox="1"/>
            <p:nvPr/>
          </p:nvSpPr>
          <p:spPr>
            <a:xfrm>
              <a:off x="2456691" y="4793392"/>
              <a:ext cx="10547464" cy="1272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2800" dirty="0">
                  <a:solidFill>
                    <a:prstClr val="black"/>
                  </a:solidFill>
                </a:rPr>
                <a:t>With P4+PISA we can answer all four questions for the first time.  At full line rate. Without generating additional packets.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1602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52412" y="196068"/>
            <a:ext cx="11582400" cy="639762"/>
          </a:xfrm>
        </p:spPr>
        <p:txBody>
          <a:bodyPr>
            <a:noAutofit/>
          </a:bodyPr>
          <a:lstStyle/>
          <a:p>
            <a:r>
              <a:rPr lang="en-US" sz="4000" dirty="0">
                <a:latin typeface="Calibri Light" charset="0"/>
                <a:ea typeface="Calibri Light" charset="0"/>
                <a:cs typeface="Calibri Light" charset="0"/>
              </a:rPr>
              <a:t>Viewing </a:t>
            </a:r>
            <a:r>
              <a:rPr lang="en-US" altLang="en-US" sz="4000" dirty="0">
                <a:latin typeface="Calibri Light" charset="0"/>
                <a:ea typeface="Calibri Light" charset="0"/>
                <a:cs typeface="Calibri Light" charset="0"/>
              </a:rPr>
              <a:t>Microbursts (to the nanosecond)</a:t>
            </a:r>
            <a:endParaRPr lang="en-US" sz="4000" dirty="0"/>
          </a:p>
        </p:txBody>
      </p:sp>
      <p:pic>
        <p:nvPicPr>
          <p:cNvPr id="10" name="Picture 2" descr="https://lh5.googleusercontent.com/HV6JUbit6udTU58nrCWNV7FyQCjNUZ9XoTUJCYBFKw8cJsNdmxywBM9ftVys9_fh7liy0IUA66H5kDamzp0WHMVsxzq1rS28u6zMKHAXSJxvXd4idUIuUF0clffOLG0T1r27AEy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249"/>
          <a:stretch/>
        </p:blipFill>
        <p:spPr bwMode="auto">
          <a:xfrm>
            <a:off x="371099" y="795371"/>
            <a:ext cx="9511639" cy="606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4AB610-4882-FC4F-AA86-9CBBE22E7ECF}"/>
              </a:ext>
            </a:extLst>
          </p:cNvPr>
          <p:cNvSpPr txBox="1"/>
          <p:nvPr/>
        </p:nvSpPr>
        <p:spPr>
          <a:xfrm>
            <a:off x="7784123" y="765492"/>
            <a:ext cx="219221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9774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122363"/>
            <a:ext cx="10965366" cy="2387600"/>
          </a:xfrm>
        </p:spPr>
        <p:txBody>
          <a:bodyPr>
            <a:normAutofit/>
          </a:bodyPr>
          <a:lstStyle/>
          <a:p>
            <a:r>
              <a:rPr lang="en-US" dirty="0"/>
              <a:t>How programmability is being used 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070517" y="4010669"/>
            <a:ext cx="10043531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/>
          </a:p>
        </p:txBody>
      </p:sp>
      <p:sp>
        <p:nvSpPr>
          <p:cNvPr id="4" name="Oval 3"/>
          <p:cNvSpPr/>
          <p:nvPr/>
        </p:nvSpPr>
        <p:spPr>
          <a:xfrm>
            <a:off x="2224801" y="5639316"/>
            <a:ext cx="784242" cy="765855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CF66B39-3D1E-4843-84BF-B5002BB4594D}"/>
              </a:ext>
            </a:extLst>
          </p:cNvPr>
          <p:cNvSpPr txBox="1">
            <a:spLocks/>
          </p:cNvSpPr>
          <p:nvPr/>
        </p:nvSpPr>
        <p:spPr>
          <a:xfrm>
            <a:off x="781149" y="3133302"/>
            <a:ext cx="10043531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C2B6723-F45C-B848-B06F-5CD280DDED4C}"/>
              </a:ext>
            </a:extLst>
          </p:cNvPr>
          <p:cNvSpPr/>
          <p:nvPr/>
        </p:nvSpPr>
        <p:spPr>
          <a:xfrm>
            <a:off x="2224801" y="4722988"/>
            <a:ext cx="784242" cy="765855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501AED4-CFE6-9C41-AF2F-720BD7A53475}"/>
              </a:ext>
            </a:extLst>
          </p:cNvPr>
          <p:cNvSpPr txBox="1">
            <a:spLocks/>
          </p:cNvSpPr>
          <p:nvPr/>
        </p:nvSpPr>
        <p:spPr>
          <a:xfrm>
            <a:off x="3117117" y="3691837"/>
            <a:ext cx="10043531" cy="27793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sz="5400" b="1" dirty="0"/>
              <a:t>Reducing complexity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sz="5400" b="1" dirty="0"/>
              <a:t>Adding new features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sz="5400" b="1" dirty="0"/>
              <a:t>Network telemetry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922130C-46D3-8C46-876E-ECE8769FB58D}"/>
              </a:ext>
            </a:extLst>
          </p:cNvPr>
          <p:cNvSpPr/>
          <p:nvPr/>
        </p:nvSpPr>
        <p:spPr>
          <a:xfrm>
            <a:off x="2224801" y="3830106"/>
            <a:ext cx="784242" cy="765855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bg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6294372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4"/>
          <p:cNvSpPr>
            <a:spLocks noGrp="1"/>
          </p:cNvSpPr>
          <p:nvPr>
            <p:ph type="ctrTitle"/>
          </p:nvPr>
        </p:nvSpPr>
        <p:spPr>
          <a:xfrm>
            <a:off x="-727183" y="2130426"/>
            <a:ext cx="10363200" cy="1470025"/>
          </a:xfrm>
        </p:spPr>
        <p:txBody>
          <a:bodyPr>
            <a:normAutofit/>
          </a:bodyPr>
          <a:lstStyle/>
          <a:p>
            <a:r>
              <a:rPr lang="en-US" sz="5000">
                <a:latin typeface="Calibri" charset="0"/>
                <a:ea typeface="ＭＳ Ｐゴシック" charset="0"/>
                <a:cs typeface="ＭＳ Ｐゴシック" charset="0"/>
              </a:rPr>
              <a:t>Answer:          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833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2670293" indent="-42670293" eaLnBrk="0" hangingPunct="0">
              <a:defRPr sz="2833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833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833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833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544237" eaLnBrk="0" fontAlgn="base" hangingPunct="0">
              <a:spcBef>
                <a:spcPct val="0"/>
              </a:spcBef>
              <a:spcAft>
                <a:spcPct val="0"/>
              </a:spcAft>
              <a:defRPr sz="2833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1088473" eaLnBrk="0" fontAlgn="base" hangingPunct="0">
              <a:spcBef>
                <a:spcPct val="0"/>
              </a:spcBef>
              <a:spcAft>
                <a:spcPct val="0"/>
              </a:spcAft>
              <a:defRPr sz="2833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632711" eaLnBrk="0" fontAlgn="base" hangingPunct="0">
              <a:spcBef>
                <a:spcPct val="0"/>
              </a:spcBef>
              <a:spcAft>
                <a:spcPct val="0"/>
              </a:spcAft>
              <a:defRPr sz="2833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2176947" eaLnBrk="0" fontAlgn="base" hangingPunct="0">
              <a:spcBef>
                <a:spcPct val="0"/>
              </a:spcBef>
              <a:spcAft>
                <a:spcPct val="0"/>
              </a:spcAft>
              <a:defRPr sz="2833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9B1B5C3-334C-6645-B3F6-C8358CDEEABB}" type="slidenum">
              <a:rPr lang="en-US" sz="1417">
                <a:solidFill>
                  <a:srgbClr val="898989"/>
                </a:solidFill>
                <a:latin typeface="Calibri" charset="0"/>
              </a:rPr>
              <a:pPr eaLnBrk="1" hangingPunct="1"/>
              <a:t>5</a:t>
            </a:fld>
            <a:endParaRPr lang="en-US" sz="1417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1" name="Title 4"/>
          <p:cNvSpPr txBox="1">
            <a:spLocks/>
          </p:cNvSpPr>
          <p:nvPr/>
        </p:nvSpPr>
        <p:spPr bwMode="auto">
          <a:xfrm>
            <a:off x="-272744" y="2435224"/>
            <a:ext cx="103632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852" tIns="54426" rIns="108852" bIns="54426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5000" dirty="0">
                <a:latin typeface="Calibri" charset="0"/>
              </a:rPr>
              <a:t>                                  less than one</a:t>
            </a:r>
          </a:p>
        </p:txBody>
      </p:sp>
    </p:spTree>
    <p:extLst>
      <p:ext uri="{BB962C8B-B14F-4D97-AF65-F5344CB8AC3E}">
        <p14:creationId xmlns:p14="http://schemas.microsoft.com/office/powerpoint/2010/main" val="247912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7972" y="229353"/>
            <a:ext cx="9119163" cy="994172"/>
          </a:xfrm>
        </p:spPr>
        <p:txBody>
          <a:bodyPr>
            <a:normAutofit/>
          </a:bodyPr>
          <a:lstStyle/>
          <a:p>
            <a:r>
              <a:rPr lang="en-US" sz="4800" dirty="0"/>
              <a:t>In summary…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7972" y="1423504"/>
            <a:ext cx="10226566" cy="4504330"/>
          </a:xfrm>
        </p:spPr>
        <p:txBody>
          <a:bodyPr>
            <a:noAutofit/>
          </a:bodyPr>
          <a:lstStyle/>
          <a:p>
            <a:pPr marL="404813" indent="-404813">
              <a:buFont typeface="+mj-lt"/>
              <a:buAutoNum type="arabicPeriod"/>
            </a:pPr>
            <a:r>
              <a:rPr lang="en-US" sz="3200" b="1" dirty="0"/>
              <a:t>SDN is about who is in control</a:t>
            </a:r>
            <a:r>
              <a:rPr lang="en-US" sz="3200" dirty="0"/>
              <a:t>!</a:t>
            </a:r>
            <a:br>
              <a:rPr lang="en-US" sz="3200" dirty="0"/>
            </a:br>
            <a:r>
              <a:rPr lang="en-US" sz="3200" b="1" dirty="0"/>
              <a:t>Part 1</a:t>
            </a:r>
            <a:r>
              <a:rPr lang="en-US" sz="3200" dirty="0"/>
              <a:t>: Network owners decided how their networks are controlled.</a:t>
            </a:r>
            <a:br>
              <a:rPr lang="en-US" sz="3200" dirty="0"/>
            </a:br>
            <a:r>
              <a:rPr lang="en-US" sz="3200" b="1" dirty="0"/>
              <a:t>Part 2</a:t>
            </a:r>
            <a:r>
              <a:rPr lang="en-US" sz="3200" dirty="0"/>
              <a:t>: Next, they will decide how packets are processed. </a:t>
            </a:r>
            <a:endParaRPr lang="en-US" sz="3200" b="1" dirty="0"/>
          </a:p>
          <a:p>
            <a:pPr marL="404813" indent="-404813">
              <a:spcBef>
                <a:spcPts val="1651"/>
              </a:spcBef>
              <a:buFont typeface="+mj-lt"/>
              <a:buAutoNum type="arabicPeriod"/>
            </a:pPr>
            <a:r>
              <a:rPr lang="en-US" sz="3200" b="1" dirty="0"/>
              <a:t>Chip technology</a:t>
            </a:r>
            <a:r>
              <a:rPr lang="en-US" sz="3200" dirty="0"/>
              <a:t>: From now on, programmable forwarding will have the </a:t>
            </a:r>
            <a:r>
              <a:rPr lang="en-US" sz="3200" u="sng" dirty="0"/>
              <a:t>same power, performance and cost</a:t>
            </a:r>
            <a:r>
              <a:rPr lang="en-US" sz="3200" dirty="0"/>
              <a:t> as fixed function.</a:t>
            </a:r>
          </a:p>
          <a:p>
            <a:pPr marL="404813" indent="-404813">
              <a:spcBef>
                <a:spcPts val="1651"/>
              </a:spcBef>
              <a:buFont typeface="+mj-lt"/>
              <a:buAutoNum type="arabicPeriod"/>
            </a:pPr>
            <a:r>
              <a:rPr lang="en-US" sz="3200" b="1" dirty="0"/>
              <a:t>New ideas</a:t>
            </a:r>
            <a:r>
              <a:rPr lang="en-US" sz="3200" dirty="0"/>
              <a:t>: Beautiful new ideas are now owned by the programmer, not the chip designer. </a:t>
            </a:r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74764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9600"/>
              <a:t>Thank you!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BBF527-6B9F-8C4C-A545-EDF5ED99DA1C}"/>
              </a:ext>
            </a:extLst>
          </p:cNvPr>
          <p:cNvSpPr txBox="1"/>
          <p:nvPr/>
        </p:nvSpPr>
        <p:spPr>
          <a:xfrm>
            <a:off x="3734220" y="5112070"/>
            <a:ext cx="50178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Visit </a:t>
            </a:r>
            <a:r>
              <a:rPr lang="en-US" sz="2400" dirty="0">
                <a:hlinkClick r:id="rId2"/>
              </a:rPr>
              <a:t>www.p4.org</a:t>
            </a:r>
            <a:r>
              <a:rPr lang="en-US" sz="2400" dirty="0"/>
              <a:t> for more information</a:t>
            </a:r>
          </a:p>
        </p:txBody>
      </p:sp>
    </p:spTree>
    <p:extLst>
      <p:ext uri="{BB962C8B-B14F-4D97-AF65-F5344CB8AC3E}">
        <p14:creationId xmlns:p14="http://schemas.microsoft.com/office/powerpoint/2010/main" val="20276247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4"/>
          <p:cNvSpPr>
            <a:spLocks noGrp="1"/>
          </p:cNvSpPr>
          <p:nvPr>
            <p:ph type="ctrTitle"/>
          </p:nvPr>
        </p:nvSpPr>
        <p:spPr>
          <a:xfrm>
            <a:off x="751418" y="1886573"/>
            <a:ext cx="10363200" cy="3128950"/>
          </a:xfrm>
        </p:spPr>
        <p:txBody>
          <a:bodyPr>
            <a:noAutofit/>
          </a:bodyPr>
          <a:lstStyle/>
          <a:p>
            <a:pPr marL="884385" indent="-884385"/>
            <a:br>
              <a:rPr lang="en-US" sz="4000" dirty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4000" dirty="0">
                <a:latin typeface="Calibri" charset="0"/>
                <a:ea typeface="ＭＳ Ｐゴシック" charset="0"/>
                <a:cs typeface="ＭＳ Ｐゴシック" charset="0"/>
              </a:rPr>
              <a:t>If we </a:t>
            </a:r>
            <a:r>
              <a:rPr lang="en-US" sz="4000" u="sng" dirty="0">
                <a:latin typeface="Calibri" charset="0"/>
                <a:ea typeface="ＭＳ Ｐゴシック" charset="0"/>
                <a:cs typeface="ＭＳ Ｐゴシック" charset="0"/>
              </a:rPr>
              <a:t>can</a:t>
            </a:r>
            <a:r>
              <a:rPr lang="en-US" sz="4000" dirty="0">
                <a:latin typeface="Calibri" charset="0"/>
                <a:ea typeface="ＭＳ Ｐゴシック" charset="0"/>
                <a:cs typeface="ＭＳ Ｐゴシック" charset="0"/>
              </a:rPr>
              <a:t> define network behavior outside the </a:t>
            </a:r>
            <a:r>
              <a:rPr lang="en-US" sz="4000" dirty="0" err="1">
                <a:latin typeface="Calibri" charset="0"/>
                <a:ea typeface="ＭＳ Ｐゴシック" charset="0"/>
                <a:cs typeface="ＭＳ Ｐゴシック" charset="0"/>
              </a:rPr>
              <a:t>datapath</a:t>
            </a:r>
            <a:r>
              <a:rPr lang="en-US" sz="4000" dirty="0">
                <a:latin typeface="Calibri" charset="0"/>
                <a:ea typeface="ＭＳ Ｐゴシック" charset="0"/>
                <a:cs typeface="ＭＳ Ｐゴシック" charset="0"/>
              </a:rPr>
              <a:t>, then eventually we </a:t>
            </a:r>
            <a:r>
              <a:rPr lang="en-US" sz="4000" u="sng" dirty="0">
                <a:latin typeface="Calibri" charset="0"/>
                <a:ea typeface="ＭＳ Ｐゴシック" charset="0"/>
                <a:cs typeface="ＭＳ Ｐゴシック" charset="0"/>
              </a:rPr>
              <a:t>will</a:t>
            </a:r>
            <a:r>
              <a:rPr lang="en-US" sz="4000" dirty="0">
                <a:latin typeface="Calibri" charset="0"/>
                <a:ea typeface="ＭＳ Ｐゴシック" charset="0"/>
                <a:cs typeface="ＭＳ Ｐゴシック" charset="0"/>
              </a:rPr>
              <a:t>.</a:t>
            </a:r>
            <a:br>
              <a:rPr lang="en-US" sz="4000" dirty="0">
                <a:latin typeface="Calibri" charset="0"/>
                <a:ea typeface="ＭＳ Ｐゴシック" charset="0"/>
                <a:cs typeface="ＭＳ Ｐゴシック" charset="0"/>
              </a:rPr>
            </a:br>
            <a:endParaRPr lang="en-US" sz="4000" dirty="0">
              <a:solidFill>
                <a:schemeClr val="tx1">
                  <a:lumMod val="75000"/>
                </a:schemeClr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93" b="100000" l="10000" r="90000">
                        <a14:foregroundMark x1="37875" y1="22991" x2="37875" y2="22991"/>
                        <a14:foregroundMark x1="43375" y1="14509" x2="43375" y2="14509"/>
                        <a14:foregroundMark x1="52375" y1="6696" x2="52375" y2="20313"/>
                        <a14:foregroundMark x1="60375" y1="19643" x2="66500" y2="13839"/>
                        <a14:foregroundMark x1="65375" y1="30580" x2="72000" y2="26116"/>
                        <a14:foregroundMark x1="65000" y1="43527" x2="73375" y2="43080"/>
                        <a14:foregroundMark x1="62500" y1="56473" x2="70875" y2="63616"/>
                        <a14:foregroundMark x1="37125" y1="35268" x2="28125" y2="31920"/>
                        <a14:foregroundMark x1="33125" y1="15848" x2="41500" y2="27455"/>
                        <a14:foregroundMark x1="42250" y1="8036" x2="45875" y2="21652"/>
                        <a14:foregroundMark x1="29500" y1="45536" x2="36125" y2="45536"/>
                        <a14:foregroundMark x1="29875" y1="61830" x2="38250" y2="546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5445" y="131334"/>
            <a:ext cx="2278678" cy="127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722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D6D20DA5-8776-184F-9D55-E3A43B882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9" t="1500" r="3650" b="5499"/>
          <a:stretch>
            <a:fillRect/>
          </a:stretch>
        </p:blipFill>
        <p:spPr bwMode="auto">
          <a:xfrm>
            <a:off x="751584" y="1527858"/>
            <a:ext cx="3070363" cy="4326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Computer Industry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1157139" y="3040394"/>
            <a:ext cx="1975751" cy="965200"/>
          </a:xfrm>
          <a:prstGeom prst="round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667" dirty="0"/>
              <a:t>Proprietary</a:t>
            </a:r>
          </a:p>
          <a:p>
            <a:pPr algn="ctr" eaLnBrk="1" hangingPunct="1">
              <a:defRPr/>
            </a:pPr>
            <a:r>
              <a:rPr lang="en-US" sz="1667" dirty="0"/>
              <a:t>Operating System</a:t>
            </a:r>
            <a:endParaRPr lang="en-US" sz="1500" dirty="0"/>
          </a:p>
        </p:txBody>
      </p:sp>
      <p:sp>
        <p:nvSpPr>
          <p:cNvPr id="6" name="Rounded Rectangle 5"/>
          <p:cNvSpPr/>
          <p:nvPr/>
        </p:nvSpPr>
        <p:spPr bwMode="auto">
          <a:xfrm>
            <a:off x="1157139" y="4094494"/>
            <a:ext cx="1975751" cy="838200"/>
          </a:xfrm>
          <a:prstGeom prst="roundRect">
            <a:avLst/>
          </a:prstGeom>
          <a:solidFill>
            <a:schemeClr val="accent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667" dirty="0"/>
              <a:t>Proprietary</a:t>
            </a:r>
          </a:p>
          <a:p>
            <a:pPr algn="ctr" eaLnBrk="1" hangingPunct="1">
              <a:defRPr/>
            </a:pPr>
            <a:r>
              <a:rPr lang="en-US" sz="1667" dirty="0"/>
              <a:t>Hardware</a:t>
            </a:r>
            <a:endParaRPr lang="en-US" sz="1500" dirty="0"/>
          </a:p>
        </p:txBody>
      </p:sp>
      <p:sp>
        <p:nvSpPr>
          <p:cNvPr id="7" name="Rounded Rectangle 6"/>
          <p:cNvSpPr/>
          <p:nvPr/>
        </p:nvSpPr>
        <p:spPr bwMode="auto">
          <a:xfrm>
            <a:off x="1157139" y="2214894"/>
            <a:ext cx="1975751" cy="736600"/>
          </a:xfrm>
          <a:prstGeom prst="roundRect">
            <a:avLst/>
          </a:prstGeom>
          <a:solidFill>
            <a:schemeClr val="accent4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667" dirty="0"/>
              <a:t>Proprietary</a:t>
            </a:r>
          </a:p>
          <a:p>
            <a:pPr algn="ctr" eaLnBrk="1" hangingPunct="1">
              <a:defRPr/>
            </a:pPr>
            <a:r>
              <a:rPr lang="en-US" sz="1667" dirty="0"/>
              <a:t>Applications</a:t>
            </a:r>
            <a:endParaRPr lang="en-US" sz="1500" dirty="0"/>
          </a:p>
        </p:txBody>
      </p:sp>
      <p:grpSp>
        <p:nvGrpSpPr>
          <p:cNvPr id="9" name="Group 47"/>
          <p:cNvGrpSpPr>
            <a:grpSpLocks/>
          </p:cNvGrpSpPr>
          <p:nvPr/>
        </p:nvGrpSpPr>
        <p:grpSpPr bwMode="auto">
          <a:xfrm>
            <a:off x="7556500" y="1963095"/>
            <a:ext cx="3048000" cy="571500"/>
            <a:chOff x="5334000" y="1371600"/>
            <a:chExt cx="3657600" cy="685800"/>
          </a:xfrm>
          <a:solidFill>
            <a:schemeClr val="accent4"/>
          </a:solidFill>
        </p:grpSpPr>
        <p:sp>
          <p:nvSpPr>
            <p:cNvPr id="10" name="Rounded Rectangle 9"/>
            <p:cNvSpPr/>
            <p:nvPr/>
          </p:nvSpPr>
          <p:spPr bwMode="auto">
            <a:xfrm>
              <a:off x="8382000" y="1371600"/>
              <a:ext cx="609600" cy="685800"/>
            </a:xfrm>
            <a:prstGeom prst="roundRect">
              <a:avLst/>
            </a:prstGeom>
            <a:grp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App</a:t>
              </a:r>
            </a:p>
          </p:txBody>
        </p:sp>
        <p:sp>
          <p:nvSpPr>
            <p:cNvPr id="11" name="Rounded Rectangle 10"/>
            <p:cNvSpPr/>
            <p:nvPr/>
          </p:nvSpPr>
          <p:spPr bwMode="auto">
            <a:xfrm>
              <a:off x="8077200" y="1371600"/>
              <a:ext cx="609600" cy="685800"/>
            </a:xfrm>
            <a:prstGeom prst="roundRect">
              <a:avLst/>
            </a:prstGeom>
            <a:grp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App</a:t>
              </a:r>
            </a:p>
          </p:txBody>
        </p:sp>
        <p:sp>
          <p:nvSpPr>
            <p:cNvPr id="12" name="Rounded Rectangle 11"/>
            <p:cNvSpPr/>
            <p:nvPr/>
          </p:nvSpPr>
          <p:spPr bwMode="auto">
            <a:xfrm>
              <a:off x="7772400" y="1371600"/>
              <a:ext cx="609600" cy="685800"/>
            </a:xfrm>
            <a:prstGeom prst="roundRect">
              <a:avLst/>
            </a:prstGeom>
            <a:grp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App</a:t>
              </a:r>
            </a:p>
          </p:txBody>
        </p:sp>
        <p:sp>
          <p:nvSpPr>
            <p:cNvPr id="13" name="Rounded Rectangle 12"/>
            <p:cNvSpPr/>
            <p:nvPr/>
          </p:nvSpPr>
          <p:spPr bwMode="auto">
            <a:xfrm>
              <a:off x="7467600" y="1371600"/>
              <a:ext cx="609600" cy="685800"/>
            </a:xfrm>
            <a:prstGeom prst="roundRect">
              <a:avLst/>
            </a:prstGeom>
            <a:grp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App</a:t>
              </a:r>
            </a:p>
          </p:txBody>
        </p:sp>
        <p:sp>
          <p:nvSpPr>
            <p:cNvPr id="14" name="Rounded Rectangle 13"/>
            <p:cNvSpPr/>
            <p:nvPr/>
          </p:nvSpPr>
          <p:spPr bwMode="auto">
            <a:xfrm>
              <a:off x="7162800" y="1371600"/>
              <a:ext cx="609600" cy="685800"/>
            </a:xfrm>
            <a:prstGeom prst="roundRect">
              <a:avLst/>
            </a:prstGeom>
            <a:grp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App</a:t>
              </a:r>
            </a:p>
          </p:txBody>
        </p:sp>
        <p:sp>
          <p:nvSpPr>
            <p:cNvPr id="15" name="Rounded Rectangle 14"/>
            <p:cNvSpPr/>
            <p:nvPr/>
          </p:nvSpPr>
          <p:spPr bwMode="auto">
            <a:xfrm>
              <a:off x="6858000" y="1371600"/>
              <a:ext cx="609600" cy="685800"/>
            </a:xfrm>
            <a:prstGeom prst="roundRect">
              <a:avLst/>
            </a:prstGeom>
            <a:grp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App</a:t>
              </a:r>
            </a:p>
          </p:txBody>
        </p:sp>
        <p:sp>
          <p:nvSpPr>
            <p:cNvPr id="16" name="Rounded Rectangle 15"/>
            <p:cNvSpPr/>
            <p:nvPr/>
          </p:nvSpPr>
          <p:spPr bwMode="auto">
            <a:xfrm>
              <a:off x="6553200" y="1371600"/>
              <a:ext cx="609600" cy="685800"/>
            </a:xfrm>
            <a:prstGeom prst="roundRect">
              <a:avLst/>
            </a:prstGeom>
            <a:grp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App</a:t>
              </a:r>
            </a:p>
          </p:txBody>
        </p:sp>
        <p:sp>
          <p:nvSpPr>
            <p:cNvPr id="17" name="Rounded Rectangle 16"/>
            <p:cNvSpPr/>
            <p:nvPr/>
          </p:nvSpPr>
          <p:spPr bwMode="auto">
            <a:xfrm>
              <a:off x="6248400" y="1371600"/>
              <a:ext cx="609600" cy="685800"/>
            </a:xfrm>
            <a:prstGeom prst="roundRect">
              <a:avLst/>
            </a:prstGeom>
            <a:grp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App</a:t>
              </a:r>
            </a:p>
          </p:txBody>
        </p:sp>
        <p:sp>
          <p:nvSpPr>
            <p:cNvPr id="18" name="Rounded Rectangle 17"/>
            <p:cNvSpPr/>
            <p:nvPr/>
          </p:nvSpPr>
          <p:spPr bwMode="auto">
            <a:xfrm>
              <a:off x="5943600" y="1371600"/>
              <a:ext cx="609600" cy="685800"/>
            </a:xfrm>
            <a:prstGeom prst="roundRect">
              <a:avLst/>
            </a:prstGeom>
            <a:grp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App</a:t>
              </a:r>
            </a:p>
          </p:txBody>
        </p:sp>
        <p:sp>
          <p:nvSpPr>
            <p:cNvPr id="19" name="Rounded Rectangle 18"/>
            <p:cNvSpPr/>
            <p:nvPr/>
          </p:nvSpPr>
          <p:spPr bwMode="auto">
            <a:xfrm>
              <a:off x="5638800" y="1371600"/>
              <a:ext cx="609600" cy="685800"/>
            </a:xfrm>
            <a:prstGeom prst="roundRect">
              <a:avLst/>
            </a:prstGeom>
            <a:grp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App</a:t>
              </a:r>
            </a:p>
          </p:txBody>
        </p:sp>
        <p:sp>
          <p:nvSpPr>
            <p:cNvPr id="20" name="Rounded Rectangle 19"/>
            <p:cNvSpPr/>
            <p:nvPr/>
          </p:nvSpPr>
          <p:spPr bwMode="auto">
            <a:xfrm>
              <a:off x="5334000" y="1371600"/>
              <a:ext cx="609600" cy="685800"/>
            </a:xfrm>
            <a:prstGeom prst="roundRect">
              <a:avLst/>
            </a:prstGeom>
            <a:grp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App</a:t>
              </a:r>
            </a:p>
          </p:txBody>
        </p:sp>
      </p:grpSp>
      <p:grpSp>
        <p:nvGrpSpPr>
          <p:cNvPr id="24" name="Group 51"/>
          <p:cNvGrpSpPr>
            <a:grpSpLocks/>
          </p:cNvGrpSpPr>
          <p:nvPr/>
        </p:nvGrpSpPr>
        <p:grpSpPr bwMode="auto">
          <a:xfrm>
            <a:off x="8064500" y="3877360"/>
            <a:ext cx="2159000" cy="323165"/>
            <a:chOff x="6019800" y="3200400"/>
            <a:chExt cx="2590800" cy="387679"/>
          </a:xfrm>
        </p:grpSpPr>
        <p:cxnSp>
          <p:nvCxnSpPr>
            <p:cNvPr id="25" name="Straight Connector 24"/>
            <p:cNvCxnSpPr/>
            <p:nvPr/>
          </p:nvCxnSpPr>
          <p:spPr>
            <a:xfrm>
              <a:off x="6019800" y="3427343"/>
              <a:ext cx="2590800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3"/>
            <p:cNvSpPr txBox="1">
              <a:spLocks noChangeArrowheads="1"/>
            </p:cNvSpPr>
            <p:nvPr/>
          </p:nvSpPr>
          <p:spPr bwMode="auto">
            <a:xfrm>
              <a:off x="6453791" y="3200400"/>
              <a:ext cx="1748940" cy="3876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500" dirty="0">
                  <a:latin typeface="Arial" charset="0"/>
                </a:rPr>
                <a:t>Open Interface</a:t>
              </a:r>
            </a:p>
          </p:txBody>
        </p:sp>
      </p:grpSp>
      <p:grpSp>
        <p:nvGrpSpPr>
          <p:cNvPr id="27" name="Group 57"/>
          <p:cNvGrpSpPr>
            <a:grpSpLocks/>
          </p:cNvGrpSpPr>
          <p:nvPr/>
        </p:nvGrpSpPr>
        <p:grpSpPr bwMode="auto">
          <a:xfrm>
            <a:off x="7556500" y="2725095"/>
            <a:ext cx="2921000" cy="1079500"/>
            <a:chOff x="5334000" y="1828800"/>
            <a:chExt cx="3505200" cy="1295400"/>
          </a:xfrm>
        </p:grpSpPr>
        <p:sp>
          <p:nvSpPr>
            <p:cNvPr id="28" name="Rounded Rectangle 27"/>
            <p:cNvSpPr/>
            <p:nvPr/>
          </p:nvSpPr>
          <p:spPr bwMode="auto">
            <a:xfrm>
              <a:off x="6934200" y="2286000"/>
              <a:ext cx="762000" cy="838200"/>
            </a:xfrm>
            <a:prstGeom prst="roundRect">
              <a:avLst/>
            </a:prstGeom>
            <a:solidFill>
              <a:srgbClr val="FF00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333">
                  <a:solidFill>
                    <a:schemeClr val="tx1"/>
                  </a:solidFill>
                </a:rPr>
                <a:t>Linux</a:t>
              </a:r>
            </a:p>
          </p:txBody>
        </p:sp>
        <p:sp>
          <p:nvSpPr>
            <p:cNvPr id="29" name="Rounded Rectangle 28"/>
            <p:cNvSpPr/>
            <p:nvPr/>
          </p:nvSpPr>
          <p:spPr bwMode="auto">
            <a:xfrm>
              <a:off x="8077200" y="2286000"/>
              <a:ext cx="762000" cy="838200"/>
            </a:xfrm>
            <a:prstGeom prst="roundRect">
              <a:avLst/>
            </a:prstGeom>
            <a:solidFill>
              <a:srgbClr val="FF00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333">
                  <a:solidFill>
                    <a:schemeClr val="tx1"/>
                  </a:solidFill>
                </a:rPr>
                <a:t>Mac</a:t>
              </a:r>
            </a:p>
            <a:p>
              <a:pPr algn="ctr">
                <a:defRPr/>
              </a:pPr>
              <a:r>
                <a:rPr lang="en-US" sz="1333">
                  <a:solidFill>
                    <a:schemeClr val="tx1"/>
                  </a:solidFill>
                </a:rPr>
                <a:t>OS</a:t>
              </a:r>
            </a:p>
          </p:txBody>
        </p:sp>
        <p:sp>
          <p:nvSpPr>
            <p:cNvPr id="30" name="Rounded Rectangle 29"/>
            <p:cNvSpPr/>
            <p:nvPr/>
          </p:nvSpPr>
          <p:spPr bwMode="auto">
            <a:xfrm>
              <a:off x="5334000" y="2286000"/>
              <a:ext cx="1219200" cy="838200"/>
            </a:xfrm>
            <a:prstGeom prst="roundRect">
              <a:avLst/>
            </a:prstGeom>
            <a:solidFill>
              <a:srgbClr val="FF000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500">
                  <a:solidFill>
                    <a:schemeClr val="tx1"/>
                  </a:solidFill>
                </a:rPr>
                <a:t>Windows</a:t>
              </a:r>
            </a:p>
            <a:p>
              <a:pPr algn="ctr">
                <a:defRPr/>
              </a:pPr>
              <a:r>
                <a:rPr lang="en-US" sz="1500">
                  <a:solidFill>
                    <a:schemeClr val="tx1"/>
                  </a:solidFill>
                </a:rPr>
                <a:t>(OS)</a:t>
              </a:r>
            </a:p>
          </p:txBody>
        </p:sp>
        <p:sp>
          <p:nvSpPr>
            <p:cNvPr id="31" name="TextBox 23"/>
            <p:cNvSpPr txBox="1">
              <a:spLocks noChangeArrowheads="1"/>
            </p:cNvSpPr>
            <p:nvPr/>
          </p:nvSpPr>
          <p:spPr bwMode="auto">
            <a:xfrm>
              <a:off x="6553200" y="2526268"/>
              <a:ext cx="427426" cy="387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500">
                  <a:latin typeface="Arial" charset="0"/>
                </a:rPr>
                <a:t>or</a:t>
              </a:r>
            </a:p>
          </p:txBody>
        </p:sp>
        <p:sp>
          <p:nvSpPr>
            <p:cNvPr id="32" name="TextBox 24"/>
            <p:cNvSpPr txBox="1">
              <a:spLocks noChangeArrowheads="1"/>
            </p:cNvSpPr>
            <p:nvPr/>
          </p:nvSpPr>
          <p:spPr bwMode="auto">
            <a:xfrm>
              <a:off x="7696200" y="2514600"/>
              <a:ext cx="427426" cy="387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500">
                  <a:latin typeface="Arial" charset="0"/>
                </a:rPr>
                <a:t>or</a:t>
              </a:r>
            </a:p>
          </p:txBody>
        </p:sp>
        <p:grpSp>
          <p:nvGrpSpPr>
            <p:cNvPr id="33" name="Group 52"/>
            <p:cNvGrpSpPr>
              <a:grpSpLocks/>
            </p:cNvGrpSpPr>
            <p:nvPr/>
          </p:nvGrpSpPr>
          <p:grpSpPr bwMode="auto">
            <a:xfrm>
              <a:off x="5943600" y="1828800"/>
              <a:ext cx="2590800" cy="387798"/>
              <a:chOff x="6019800" y="3200400"/>
              <a:chExt cx="2590800" cy="387798"/>
            </a:xfrm>
          </p:grpSpPr>
          <p:cxnSp>
            <p:nvCxnSpPr>
              <p:cNvPr id="34" name="Straight Connector 33"/>
              <p:cNvCxnSpPr/>
              <p:nvPr/>
            </p:nvCxnSpPr>
            <p:spPr>
              <a:xfrm>
                <a:off x="6019800" y="3427413"/>
                <a:ext cx="2590800" cy="15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xtBox 23"/>
              <p:cNvSpPr txBox="1">
                <a:spLocks noChangeArrowheads="1"/>
              </p:cNvSpPr>
              <p:nvPr/>
            </p:nvSpPr>
            <p:spPr bwMode="auto">
              <a:xfrm>
                <a:off x="6453791" y="3200400"/>
                <a:ext cx="1748940" cy="38779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500" dirty="0">
                    <a:latin typeface="Arial" charset="0"/>
                  </a:rPr>
                  <a:t>Open Interface</a:t>
                </a:r>
              </a:p>
            </p:txBody>
          </p: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3927701-2E5D-7341-A31B-0953C99ED42B}"/>
              </a:ext>
            </a:extLst>
          </p:cNvPr>
          <p:cNvGrpSpPr/>
          <p:nvPr/>
        </p:nvGrpSpPr>
        <p:grpSpPr>
          <a:xfrm>
            <a:off x="4709972" y="3048260"/>
            <a:ext cx="1586205" cy="1264318"/>
            <a:chOff x="4709972" y="3048260"/>
            <a:chExt cx="1586205" cy="1264318"/>
          </a:xfrm>
        </p:grpSpPr>
        <p:sp>
          <p:nvSpPr>
            <p:cNvPr id="4" name="Right Arrow 3">
              <a:extLst>
                <a:ext uri="{FF2B5EF4-FFF2-40B4-BE49-F238E27FC236}">
                  <a16:creationId xmlns:a16="http://schemas.microsoft.com/office/drawing/2014/main" id="{9C3A491A-A667-3249-8CEC-78EF641DC58A}"/>
                </a:ext>
              </a:extLst>
            </p:cNvPr>
            <p:cNvSpPr/>
            <p:nvPr/>
          </p:nvSpPr>
          <p:spPr>
            <a:xfrm>
              <a:off x="4728635" y="3048260"/>
              <a:ext cx="1567542" cy="887306"/>
            </a:xfrm>
            <a:prstGeom prst="rightArrow">
              <a:avLst>
                <a:gd name="adj1" fmla="val 64647"/>
                <a:gd name="adj2" fmla="val 59416"/>
              </a:avLst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197FA0C-2CA8-5B4E-AA50-4D3D80633BBC}"/>
                </a:ext>
              </a:extLst>
            </p:cNvPr>
            <p:cNvSpPr txBox="1"/>
            <p:nvPr/>
          </p:nvSpPr>
          <p:spPr>
            <a:xfrm>
              <a:off x="4709972" y="3943246"/>
              <a:ext cx="15799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Disaggregation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B7A53A6-20B5-AD43-98A5-D7F1ADCFFBF7}"/>
              </a:ext>
            </a:extLst>
          </p:cNvPr>
          <p:cNvGrpSpPr/>
          <p:nvPr/>
        </p:nvGrpSpPr>
        <p:grpSpPr>
          <a:xfrm>
            <a:off x="7821864" y="4312264"/>
            <a:ext cx="2274636" cy="1649467"/>
            <a:chOff x="7821864" y="4312264"/>
            <a:chExt cx="2274636" cy="1649467"/>
          </a:xfrm>
        </p:grpSpPr>
        <p:sp>
          <p:nvSpPr>
            <p:cNvPr id="22" name="Rounded Rectangle 21"/>
            <p:cNvSpPr/>
            <p:nvPr/>
          </p:nvSpPr>
          <p:spPr bwMode="auto">
            <a:xfrm>
              <a:off x="8191500" y="4312264"/>
              <a:ext cx="1905000" cy="698713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1667"/>
                <a:t>Microprocessor</a:t>
              </a:r>
              <a:endParaRPr lang="en-US" sz="15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475AF8D-5D0F-BB4E-9DB8-FB317331F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46936" y="5141852"/>
              <a:ext cx="1049564" cy="769012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FE80A569-C1D3-F040-8D68-9469818EB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21864" y="5141852"/>
              <a:ext cx="1235284" cy="8198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803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DE698D84-B565-2D47-975A-4D12E973103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8" y="1638015"/>
            <a:ext cx="5523331" cy="441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Networking Industry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1810224" y="3546385"/>
            <a:ext cx="2540000" cy="965200"/>
          </a:xfrm>
          <a:prstGeom prst="round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667" dirty="0"/>
              <a:t>Proprietary</a:t>
            </a:r>
          </a:p>
          <a:p>
            <a:pPr algn="ctr" eaLnBrk="1" hangingPunct="1">
              <a:defRPr/>
            </a:pPr>
            <a:r>
              <a:rPr lang="en-US" sz="1667" dirty="0"/>
              <a:t>Operating System</a:t>
            </a:r>
            <a:endParaRPr lang="en-US" sz="1500" dirty="0"/>
          </a:p>
        </p:txBody>
      </p:sp>
      <p:sp>
        <p:nvSpPr>
          <p:cNvPr id="6" name="Rounded Rectangle 5"/>
          <p:cNvSpPr/>
          <p:nvPr/>
        </p:nvSpPr>
        <p:spPr bwMode="auto">
          <a:xfrm>
            <a:off x="1810224" y="4587785"/>
            <a:ext cx="2540000" cy="838200"/>
          </a:xfrm>
          <a:prstGeom prst="roundRect">
            <a:avLst/>
          </a:prstGeom>
          <a:solidFill>
            <a:schemeClr val="accent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667" dirty="0"/>
              <a:t>Proprietary</a:t>
            </a:r>
          </a:p>
          <a:p>
            <a:pPr algn="ctr" eaLnBrk="1" hangingPunct="1">
              <a:defRPr/>
            </a:pPr>
            <a:r>
              <a:rPr lang="en-US" sz="1667" dirty="0"/>
              <a:t>Hardware</a:t>
            </a:r>
            <a:endParaRPr lang="en-US" sz="1500" dirty="0"/>
          </a:p>
        </p:txBody>
      </p:sp>
      <p:sp>
        <p:nvSpPr>
          <p:cNvPr id="7" name="Rounded Rectangle 6"/>
          <p:cNvSpPr/>
          <p:nvPr/>
        </p:nvSpPr>
        <p:spPr bwMode="auto">
          <a:xfrm>
            <a:off x="1810224" y="2708185"/>
            <a:ext cx="2540000" cy="736600"/>
          </a:xfrm>
          <a:prstGeom prst="roundRect">
            <a:avLst/>
          </a:prstGeom>
          <a:solidFill>
            <a:schemeClr val="accent4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667" dirty="0"/>
              <a:t>Proprietary</a:t>
            </a:r>
          </a:p>
          <a:p>
            <a:pPr algn="ctr" eaLnBrk="1" hangingPunct="1">
              <a:defRPr/>
            </a:pPr>
            <a:r>
              <a:rPr lang="en-US" sz="1667" dirty="0"/>
              <a:t>Features</a:t>
            </a:r>
            <a:endParaRPr lang="en-US" sz="1500" dirty="0"/>
          </a:p>
        </p:txBody>
      </p:sp>
      <p:grpSp>
        <p:nvGrpSpPr>
          <p:cNvPr id="9" name="Group 47"/>
          <p:cNvGrpSpPr>
            <a:grpSpLocks/>
          </p:cNvGrpSpPr>
          <p:nvPr/>
        </p:nvGrpSpPr>
        <p:grpSpPr bwMode="auto">
          <a:xfrm>
            <a:off x="7556500" y="1963095"/>
            <a:ext cx="3048000" cy="571500"/>
            <a:chOff x="5334000" y="1371600"/>
            <a:chExt cx="3657600" cy="685800"/>
          </a:xfrm>
          <a:solidFill>
            <a:schemeClr val="accent4"/>
          </a:solidFill>
        </p:grpSpPr>
        <p:sp>
          <p:nvSpPr>
            <p:cNvPr id="10" name="Rounded Rectangle 9"/>
            <p:cNvSpPr/>
            <p:nvPr/>
          </p:nvSpPr>
          <p:spPr bwMode="auto">
            <a:xfrm>
              <a:off x="8382000" y="1371600"/>
              <a:ext cx="609600" cy="685800"/>
            </a:xfrm>
            <a:prstGeom prst="roundRect">
              <a:avLst/>
            </a:prstGeom>
            <a:grp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App</a:t>
              </a:r>
            </a:p>
          </p:txBody>
        </p:sp>
        <p:sp>
          <p:nvSpPr>
            <p:cNvPr id="11" name="Rounded Rectangle 10"/>
            <p:cNvSpPr/>
            <p:nvPr/>
          </p:nvSpPr>
          <p:spPr bwMode="auto">
            <a:xfrm>
              <a:off x="8077200" y="1371600"/>
              <a:ext cx="609600" cy="685800"/>
            </a:xfrm>
            <a:prstGeom prst="roundRect">
              <a:avLst/>
            </a:prstGeom>
            <a:grp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App</a:t>
              </a:r>
            </a:p>
          </p:txBody>
        </p:sp>
        <p:sp>
          <p:nvSpPr>
            <p:cNvPr id="12" name="Rounded Rectangle 11"/>
            <p:cNvSpPr/>
            <p:nvPr/>
          </p:nvSpPr>
          <p:spPr bwMode="auto">
            <a:xfrm>
              <a:off x="7772400" y="1371600"/>
              <a:ext cx="609600" cy="685800"/>
            </a:xfrm>
            <a:prstGeom prst="roundRect">
              <a:avLst/>
            </a:prstGeom>
            <a:grp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App</a:t>
              </a:r>
            </a:p>
          </p:txBody>
        </p:sp>
        <p:sp>
          <p:nvSpPr>
            <p:cNvPr id="13" name="Rounded Rectangle 12"/>
            <p:cNvSpPr/>
            <p:nvPr/>
          </p:nvSpPr>
          <p:spPr bwMode="auto">
            <a:xfrm>
              <a:off x="7467600" y="1371600"/>
              <a:ext cx="609600" cy="685800"/>
            </a:xfrm>
            <a:prstGeom prst="roundRect">
              <a:avLst/>
            </a:prstGeom>
            <a:grp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App</a:t>
              </a:r>
            </a:p>
          </p:txBody>
        </p:sp>
        <p:sp>
          <p:nvSpPr>
            <p:cNvPr id="14" name="Rounded Rectangle 13"/>
            <p:cNvSpPr/>
            <p:nvPr/>
          </p:nvSpPr>
          <p:spPr bwMode="auto">
            <a:xfrm>
              <a:off x="7162800" y="1371600"/>
              <a:ext cx="609600" cy="685800"/>
            </a:xfrm>
            <a:prstGeom prst="roundRect">
              <a:avLst/>
            </a:prstGeom>
            <a:grp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App</a:t>
              </a:r>
            </a:p>
          </p:txBody>
        </p:sp>
        <p:sp>
          <p:nvSpPr>
            <p:cNvPr id="15" name="Rounded Rectangle 14"/>
            <p:cNvSpPr/>
            <p:nvPr/>
          </p:nvSpPr>
          <p:spPr bwMode="auto">
            <a:xfrm>
              <a:off x="6858000" y="1371600"/>
              <a:ext cx="609600" cy="685800"/>
            </a:xfrm>
            <a:prstGeom prst="roundRect">
              <a:avLst/>
            </a:prstGeom>
            <a:grp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App</a:t>
              </a:r>
            </a:p>
          </p:txBody>
        </p:sp>
        <p:sp>
          <p:nvSpPr>
            <p:cNvPr id="16" name="Rounded Rectangle 15"/>
            <p:cNvSpPr/>
            <p:nvPr/>
          </p:nvSpPr>
          <p:spPr bwMode="auto">
            <a:xfrm>
              <a:off x="6553200" y="1371600"/>
              <a:ext cx="609600" cy="685800"/>
            </a:xfrm>
            <a:prstGeom prst="roundRect">
              <a:avLst/>
            </a:prstGeom>
            <a:grp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App</a:t>
              </a:r>
            </a:p>
          </p:txBody>
        </p:sp>
        <p:sp>
          <p:nvSpPr>
            <p:cNvPr id="17" name="Rounded Rectangle 16"/>
            <p:cNvSpPr/>
            <p:nvPr/>
          </p:nvSpPr>
          <p:spPr bwMode="auto">
            <a:xfrm>
              <a:off x="6248400" y="1371600"/>
              <a:ext cx="609600" cy="685800"/>
            </a:xfrm>
            <a:prstGeom prst="roundRect">
              <a:avLst/>
            </a:prstGeom>
            <a:grp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App</a:t>
              </a:r>
            </a:p>
          </p:txBody>
        </p:sp>
        <p:sp>
          <p:nvSpPr>
            <p:cNvPr id="18" name="Rounded Rectangle 17"/>
            <p:cNvSpPr/>
            <p:nvPr/>
          </p:nvSpPr>
          <p:spPr bwMode="auto">
            <a:xfrm>
              <a:off x="5943600" y="1371600"/>
              <a:ext cx="609600" cy="685800"/>
            </a:xfrm>
            <a:prstGeom prst="roundRect">
              <a:avLst/>
            </a:prstGeom>
            <a:grp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App</a:t>
              </a:r>
            </a:p>
          </p:txBody>
        </p:sp>
        <p:sp>
          <p:nvSpPr>
            <p:cNvPr id="19" name="Rounded Rectangle 18"/>
            <p:cNvSpPr/>
            <p:nvPr/>
          </p:nvSpPr>
          <p:spPr bwMode="auto">
            <a:xfrm>
              <a:off x="5638800" y="1371600"/>
              <a:ext cx="609600" cy="685800"/>
            </a:xfrm>
            <a:prstGeom prst="roundRect">
              <a:avLst/>
            </a:prstGeom>
            <a:grp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App</a:t>
              </a:r>
            </a:p>
          </p:txBody>
        </p:sp>
        <p:sp>
          <p:nvSpPr>
            <p:cNvPr id="20" name="Rounded Rectangle 19"/>
            <p:cNvSpPr/>
            <p:nvPr/>
          </p:nvSpPr>
          <p:spPr bwMode="auto">
            <a:xfrm>
              <a:off x="5334000" y="1371600"/>
              <a:ext cx="609600" cy="685800"/>
            </a:xfrm>
            <a:prstGeom prst="roundRect">
              <a:avLst/>
            </a:prstGeom>
            <a:grp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App</a:t>
              </a:r>
            </a:p>
          </p:txBody>
        </p:sp>
      </p:grpSp>
      <p:grpSp>
        <p:nvGrpSpPr>
          <p:cNvPr id="21" name="Group 51"/>
          <p:cNvGrpSpPr>
            <a:grpSpLocks/>
          </p:cNvGrpSpPr>
          <p:nvPr/>
        </p:nvGrpSpPr>
        <p:grpSpPr bwMode="auto">
          <a:xfrm>
            <a:off x="8064500" y="3877360"/>
            <a:ext cx="2159000" cy="323165"/>
            <a:chOff x="6019800" y="3200400"/>
            <a:chExt cx="2590800" cy="387679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6019800" y="3427343"/>
              <a:ext cx="2590800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3"/>
            <p:cNvSpPr txBox="1">
              <a:spLocks noChangeArrowheads="1"/>
            </p:cNvSpPr>
            <p:nvPr/>
          </p:nvSpPr>
          <p:spPr bwMode="auto">
            <a:xfrm>
              <a:off x="6453791" y="3200400"/>
              <a:ext cx="1748940" cy="3876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500" dirty="0">
                  <a:latin typeface="Arial" charset="0"/>
                </a:rPr>
                <a:t>Open Interface</a:t>
              </a:r>
            </a:p>
          </p:txBody>
        </p:sp>
      </p:grpSp>
      <p:grpSp>
        <p:nvGrpSpPr>
          <p:cNvPr id="30" name="Group 52"/>
          <p:cNvGrpSpPr>
            <a:grpSpLocks/>
          </p:cNvGrpSpPr>
          <p:nvPr/>
        </p:nvGrpSpPr>
        <p:grpSpPr bwMode="auto">
          <a:xfrm>
            <a:off x="8064500" y="2708188"/>
            <a:ext cx="2159000" cy="323165"/>
            <a:chOff x="6019800" y="3200400"/>
            <a:chExt cx="2590800" cy="387798"/>
          </a:xfrm>
        </p:grpSpPr>
        <p:cxnSp>
          <p:nvCxnSpPr>
            <p:cNvPr id="31" name="Straight Connector 30"/>
            <p:cNvCxnSpPr/>
            <p:nvPr/>
          </p:nvCxnSpPr>
          <p:spPr>
            <a:xfrm>
              <a:off x="6019800" y="3427413"/>
              <a:ext cx="2590800" cy="15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23"/>
            <p:cNvSpPr txBox="1">
              <a:spLocks noChangeArrowheads="1"/>
            </p:cNvSpPr>
            <p:nvPr/>
          </p:nvSpPr>
          <p:spPr bwMode="auto">
            <a:xfrm>
              <a:off x="6453791" y="3200400"/>
              <a:ext cx="1748940" cy="3877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500" dirty="0">
                  <a:latin typeface="Arial" charset="0"/>
                </a:rPr>
                <a:t>Open Interface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352318" y="3063213"/>
            <a:ext cx="3202365" cy="698500"/>
            <a:chOff x="8822781" y="3675855"/>
            <a:chExt cx="3842838" cy="838200"/>
          </a:xfrm>
          <a:solidFill>
            <a:srgbClr val="FF0000"/>
          </a:solidFill>
        </p:grpSpPr>
        <p:sp>
          <p:nvSpPr>
            <p:cNvPr id="38" name="Rounded Rectangle 37"/>
            <p:cNvSpPr/>
            <p:nvPr/>
          </p:nvSpPr>
          <p:spPr bwMode="auto">
            <a:xfrm>
              <a:off x="8822781" y="3675855"/>
              <a:ext cx="1709238" cy="838200"/>
            </a:xfrm>
            <a:prstGeom prst="roundRect">
              <a:avLst/>
            </a:prstGeom>
            <a:grp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000" dirty="0">
                  <a:solidFill>
                    <a:schemeClr val="tx1"/>
                  </a:solidFill>
                </a:rPr>
                <a:t>Control </a:t>
              </a:r>
              <a:br>
                <a:rPr lang="en-US" sz="2000" dirty="0">
                  <a:solidFill>
                    <a:schemeClr val="tx1"/>
                  </a:solidFill>
                </a:rPr>
              </a:br>
              <a:r>
                <a:rPr lang="en-US" sz="2000" dirty="0">
                  <a:solidFill>
                    <a:schemeClr val="tx1"/>
                  </a:solidFill>
                </a:rPr>
                <a:t>Plane  1</a:t>
              </a:r>
            </a:p>
          </p:txBody>
        </p:sp>
        <p:sp>
          <p:nvSpPr>
            <p:cNvPr id="43" name="Rounded Rectangle 42"/>
            <p:cNvSpPr/>
            <p:nvPr/>
          </p:nvSpPr>
          <p:spPr bwMode="auto">
            <a:xfrm>
              <a:off x="10956381" y="3675855"/>
              <a:ext cx="1709238" cy="838200"/>
            </a:xfrm>
            <a:prstGeom prst="roundRect">
              <a:avLst/>
            </a:prstGeom>
            <a:grpFill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000" dirty="0">
                  <a:solidFill>
                    <a:schemeClr val="tx1"/>
                  </a:solidFill>
                </a:rPr>
                <a:t>Control </a:t>
              </a:r>
              <a:br>
                <a:rPr lang="en-US" sz="2000" dirty="0">
                  <a:solidFill>
                    <a:schemeClr val="tx1"/>
                  </a:solidFill>
                </a:rPr>
              </a:br>
              <a:r>
                <a:rPr lang="en-US" sz="2000" dirty="0">
                  <a:solidFill>
                    <a:schemeClr val="tx1"/>
                  </a:solidFill>
                </a:rPr>
                <a:t>Plane  2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6706884" y="3050180"/>
            <a:ext cx="5433324" cy="698500"/>
            <a:chOff x="8048260" y="3714642"/>
            <a:chExt cx="6519989" cy="838200"/>
          </a:xfrm>
          <a:solidFill>
            <a:srgbClr val="FF0000"/>
          </a:solidFill>
        </p:grpSpPr>
        <p:sp>
          <p:nvSpPr>
            <p:cNvPr id="45" name="Rounded Rectangle 44"/>
            <p:cNvSpPr/>
            <p:nvPr/>
          </p:nvSpPr>
          <p:spPr bwMode="auto">
            <a:xfrm>
              <a:off x="8048260" y="3714642"/>
              <a:ext cx="762000" cy="838200"/>
            </a:xfrm>
            <a:prstGeom prst="roundRect">
              <a:avLst/>
            </a:prstGeom>
            <a:grp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333" dirty="0">
                  <a:solidFill>
                    <a:schemeClr val="tx1"/>
                  </a:solidFill>
                </a:rPr>
                <a:t>NOX</a:t>
              </a:r>
            </a:p>
          </p:txBody>
        </p:sp>
        <p:sp>
          <p:nvSpPr>
            <p:cNvPr id="46" name="Rounded Rectangle 45"/>
            <p:cNvSpPr/>
            <p:nvPr/>
          </p:nvSpPr>
          <p:spPr bwMode="auto">
            <a:xfrm>
              <a:off x="8728047" y="3714642"/>
              <a:ext cx="1043592" cy="838200"/>
            </a:xfrm>
            <a:prstGeom prst="roundRect">
              <a:avLst/>
            </a:prstGeom>
            <a:grp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500" dirty="0">
                  <a:solidFill>
                    <a:schemeClr val="tx1"/>
                  </a:solidFill>
                </a:rPr>
                <a:t>Beacon</a:t>
              </a:r>
            </a:p>
          </p:txBody>
        </p:sp>
        <p:sp>
          <p:nvSpPr>
            <p:cNvPr id="47" name="Rounded Rectangle 46"/>
            <p:cNvSpPr/>
            <p:nvPr/>
          </p:nvSpPr>
          <p:spPr bwMode="auto">
            <a:xfrm>
              <a:off x="9689426" y="3714642"/>
              <a:ext cx="762000" cy="838200"/>
            </a:xfrm>
            <a:prstGeom prst="roundRect">
              <a:avLst/>
            </a:prstGeom>
            <a:grp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333" dirty="0">
                  <a:solidFill>
                    <a:schemeClr val="tx1"/>
                  </a:solidFill>
                </a:rPr>
                <a:t>ONIX</a:t>
              </a:r>
            </a:p>
          </p:txBody>
        </p:sp>
        <p:sp>
          <p:nvSpPr>
            <p:cNvPr id="48" name="Rounded Rectangle 47"/>
            <p:cNvSpPr/>
            <p:nvPr/>
          </p:nvSpPr>
          <p:spPr bwMode="auto">
            <a:xfrm>
              <a:off x="10369213" y="3714642"/>
              <a:ext cx="762000" cy="838200"/>
            </a:xfrm>
            <a:prstGeom prst="roundRect">
              <a:avLst/>
            </a:prstGeom>
            <a:grpFill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333" dirty="0">
                  <a:solidFill>
                    <a:schemeClr val="tx1"/>
                  </a:solidFill>
                </a:rPr>
                <a:t>POX</a:t>
              </a:r>
            </a:p>
          </p:txBody>
        </p:sp>
        <p:sp>
          <p:nvSpPr>
            <p:cNvPr id="49" name="Rounded Rectangle 48"/>
            <p:cNvSpPr/>
            <p:nvPr/>
          </p:nvSpPr>
          <p:spPr bwMode="auto">
            <a:xfrm>
              <a:off x="11048999" y="3714642"/>
              <a:ext cx="860632" cy="838200"/>
            </a:xfrm>
            <a:prstGeom prst="roundRect">
              <a:avLst/>
            </a:prstGeom>
            <a:grp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333" dirty="0">
                  <a:solidFill>
                    <a:schemeClr val="tx1"/>
                  </a:solidFill>
                </a:rPr>
                <a:t>ONOS</a:t>
              </a:r>
            </a:p>
          </p:txBody>
        </p:sp>
        <p:sp>
          <p:nvSpPr>
            <p:cNvPr id="50" name="Rounded Rectangle 49"/>
            <p:cNvSpPr/>
            <p:nvPr/>
          </p:nvSpPr>
          <p:spPr bwMode="auto">
            <a:xfrm>
              <a:off x="11728787" y="3714642"/>
              <a:ext cx="762000" cy="838200"/>
            </a:xfrm>
            <a:prstGeom prst="roundRect">
              <a:avLst/>
            </a:prstGeom>
            <a:grpFill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333" dirty="0">
                  <a:solidFill>
                    <a:schemeClr val="tx1"/>
                  </a:solidFill>
                </a:rPr>
                <a:t>Flood</a:t>
              </a:r>
              <a:br>
                <a:rPr lang="en-US" sz="1333" dirty="0">
                  <a:solidFill>
                    <a:schemeClr val="tx1"/>
                  </a:solidFill>
                </a:rPr>
              </a:br>
              <a:r>
                <a:rPr lang="en-US" sz="1333" dirty="0">
                  <a:solidFill>
                    <a:schemeClr val="tx1"/>
                  </a:solidFill>
                </a:rPr>
                <a:t>light</a:t>
              </a:r>
            </a:p>
          </p:txBody>
        </p:sp>
        <p:sp>
          <p:nvSpPr>
            <p:cNvPr id="51" name="Rounded Rectangle 50"/>
            <p:cNvSpPr/>
            <p:nvPr/>
          </p:nvSpPr>
          <p:spPr bwMode="auto">
            <a:xfrm>
              <a:off x="12408574" y="3714642"/>
              <a:ext cx="862926" cy="838200"/>
            </a:xfrm>
            <a:prstGeom prst="roundRect">
              <a:avLst/>
            </a:prstGeom>
            <a:grp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333" dirty="0" err="1">
                  <a:solidFill>
                    <a:schemeClr val="tx1"/>
                  </a:solidFill>
                </a:rPr>
                <a:t>Trema</a:t>
              </a:r>
              <a:endParaRPr lang="en-US" sz="1333" dirty="0">
                <a:solidFill>
                  <a:schemeClr val="tx1"/>
                </a:solidFill>
              </a:endParaRPr>
            </a:p>
          </p:txBody>
        </p:sp>
        <p:sp>
          <p:nvSpPr>
            <p:cNvPr id="52" name="Rounded Rectangle 51"/>
            <p:cNvSpPr/>
            <p:nvPr/>
          </p:nvSpPr>
          <p:spPr bwMode="auto">
            <a:xfrm>
              <a:off x="13164561" y="3714642"/>
              <a:ext cx="762000" cy="838200"/>
            </a:xfrm>
            <a:prstGeom prst="roundRect">
              <a:avLst/>
            </a:prstGeom>
            <a:grp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333" dirty="0">
                  <a:solidFill>
                    <a:schemeClr val="tx1"/>
                  </a:solidFill>
                </a:rPr>
                <a:t>ODL</a:t>
              </a:r>
            </a:p>
          </p:txBody>
        </p:sp>
        <p:sp>
          <p:nvSpPr>
            <p:cNvPr id="53" name="Rounded Rectangle 52"/>
            <p:cNvSpPr/>
            <p:nvPr/>
          </p:nvSpPr>
          <p:spPr bwMode="auto">
            <a:xfrm>
              <a:off x="13806249" y="3714642"/>
              <a:ext cx="762000" cy="838200"/>
            </a:xfrm>
            <a:prstGeom prst="roundRect">
              <a:avLst/>
            </a:prstGeom>
            <a:grp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333" dirty="0" err="1">
                  <a:solidFill>
                    <a:schemeClr val="tx1"/>
                  </a:solidFill>
                </a:rPr>
                <a:t>Ryu</a:t>
              </a:r>
              <a:endParaRPr lang="en-US" sz="1333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BE4F41F-3650-8B4B-B483-566CA502983F}"/>
              </a:ext>
            </a:extLst>
          </p:cNvPr>
          <p:cNvGrpSpPr/>
          <p:nvPr/>
        </p:nvGrpSpPr>
        <p:grpSpPr>
          <a:xfrm>
            <a:off x="8139302" y="4312281"/>
            <a:ext cx="2201178" cy="1712447"/>
            <a:chOff x="8139302" y="4312281"/>
            <a:chExt cx="2201178" cy="1712447"/>
          </a:xfrm>
        </p:grpSpPr>
        <p:sp>
          <p:nvSpPr>
            <p:cNvPr id="34" name="Rounded Rectangle 33"/>
            <p:cNvSpPr/>
            <p:nvPr/>
          </p:nvSpPr>
          <p:spPr bwMode="auto">
            <a:xfrm>
              <a:off x="8191500" y="4312281"/>
              <a:ext cx="1905000" cy="698716"/>
            </a:xfrm>
            <a:prstGeom prst="roundRect">
              <a:avLst/>
            </a:prstGeom>
            <a:solidFill>
              <a:schemeClr val="accent1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1667" dirty="0"/>
                <a:t>Merchant</a:t>
              </a:r>
              <a:br>
                <a:rPr lang="en-US" sz="1667" dirty="0"/>
              </a:br>
              <a:r>
                <a:rPr lang="en-US" sz="1667" dirty="0"/>
                <a:t>Switch Chips</a:t>
              </a:r>
              <a:endParaRPr lang="en-US" sz="1500" dirty="0"/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4F71FC3F-CE05-6346-A5D8-84AAE8F95C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9302" y="5108047"/>
              <a:ext cx="916681" cy="916681"/>
            </a:xfrm>
            <a:prstGeom prst="rect">
              <a:avLst/>
            </a:prstGeom>
          </p:spPr>
        </p:pic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D6262953-46A6-A447-B51A-1CBE53E7A66D}"/>
                </a:ext>
              </a:extLst>
            </p:cNvPr>
            <p:cNvGrpSpPr/>
            <p:nvPr/>
          </p:nvGrpSpPr>
          <p:grpSpPr>
            <a:xfrm>
              <a:off x="9207502" y="5010997"/>
              <a:ext cx="1132978" cy="964657"/>
              <a:chOff x="5388715" y="4119865"/>
              <a:chExt cx="2421784" cy="2270482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C47DB273-4C46-C743-814C-55D9434FCE7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2617" t="12597"/>
              <a:stretch/>
            </p:blipFill>
            <p:spPr>
              <a:xfrm>
                <a:off x="5948622" y="4511584"/>
                <a:ext cx="1861877" cy="1878763"/>
              </a:xfrm>
              <a:prstGeom prst="rect">
                <a:avLst/>
              </a:prstGeom>
            </p:spPr>
          </p:pic>
          <p:sp>
            <p:nvSpPr>
              <p:cNvPr id="25" name="Triangle 24">
                <a:extLst>
                  <a:ext uri="{FF2B5EF4-FFF2-40B4-BE49-F238E27FC236}">
                    <a16:creationId xmlns:a16="http://schemas.microsoft.com/office/drawing/2014/main" id="{A2ECD381-B7F9-4344-9524-5B02268C48AE}"/>
                  </a:ext>
                </a:extLst>
              </p:cNvPr>
              <p:cNvSpPr/>
              <p:nvPr/>
            </p:nvSpPr>
            <p:spPr>
              <a:xfrm rot="10648951">
                <a:off x="5388715" y="4419908"/>
                <a:ext cx="842811" cy="1546544"/>
              </a:xfrm>
              <a:prstGeom prst="triangle">
                <a:avLst>
                  <a:gd name="adj" fmla="val 32636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Triangle 55">
                <a:extLst>
                  <a:ext uri="{FF2B5EF4-FFF2-40B4-BE49-F238E27FC236}">
                    <a16:creationId xmlns:a16="http://schemas.microsoft.com/office/drawing/2014/main" id="{7D76514D-8ECE-664E-A72E-5608199AA23A}"/>
                  </a:ext>
                </a:extLst>
              </p:cNvPr>
              <p:cNvSpPr/>
              <p:nvPr/>
            </p:nvSpPr>
            <p:spPr>
              <a:xfrm rot="15925014">
                <a:off x="6243467" y="3670524"/>
                <a:ext cx="647861" cy="1546544"/>
              </a:xfrm>
              <a:prstGeom prst="triangle">
                <a:avLst>
                  <a:gd name="adj" fmla="val 43236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1846ACE-4089-D94C-86B2-93E9D6C173F7}"/>
              </a:ext>
            </a:extLst>
          </p:cNvPr>
          <p:cNvGrpSpPr/>
          <p:nvPr/>
        </p:nvGrpSpPr>
        <p:grpSpPr>
          <a:xfrm>
            <a:off x="4900884" y="2990054"/>
            <a:ext cx="1639246" cy="1322524"/>
            <a:chOff x="4900884" y="2990054"/>
            <a:chExt cx="1639246" cy="1322524"/>
          </a:xfrm>
        </p:grpSpPr>
        <p:sp>
          <p:nvSpPr>
            <p:cNvPr id="42" name="Right Arrow 41">
              <a:extLst>
                <a:ext uri="{FF2B5EF4-FFF2-40B4-BE49-F238E27FC236}">
                  <a16:creationId xmlns:a16="http://schemas.microsoft.com/office/drawing/2014/main" id="{B1B58396-D13A-4845-8624-CE9F855BCAFE}"/>
                </a:ext>
              </a:extLst>
            </p:cNvPr>
            <p:cNvSpPr/>
            <p:nvPr/>
          </p:nvSpPr>
          <p:spPr>
            <a:xfrm>
              <a:off x="4972588" y="2990054"/>
              <a:ext cx="1567542" cy="887306"/>
            </a:xfrm>
            <a:prstGeom prst="rightArrow">
              <a:avLst>
                <a:gd name="adj1" fmla="val 64647"/>
                <a:gd name="adj2" fmla="val 59416"/>
              </a:avLst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398080EB-36AF-9C4E-88C7-1DF5295405E7}"/>
                </a:ext>
              </a:extLst>
            </p:cNvPr>
            <p:cNvSpPr txBox="1"/>
            <p:nvPr/>
          </p:nvSpPr>
          <p:spPr>
            <a:xfrm>
              <a:off x="4900884" y="3943246"/>
              <a:ext cx="15799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Disaggregation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715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2E2E8-5A88-7740-8A10-83FCA8C90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2008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7EC67A-46D2-8A4B-BA6A-9C4B7AB74F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825625"/>
            <a:ext cx="10984523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b="1" dirty="0"/>
              <a:t>Problem</a:t>
            </a:r>
            <a:r>
              <a:rPr lang="en-US" sz="3200" dirty="0"/>
              <a:t>: Network innovation controlled by router vendors. </a:t>
            </a:r>
          </a:p>
          <a:p>
            <a:pPr marL="0" indent="0" algn="ctr">
              <a:buNone/>
            </a:pPr>
            <a:r>
              <a:rPr lang="en-US" sz="3200" b="1" dirty="0"/>
              <a:t>Consequence</a:t>
            </a:r>
            <a:r>
              <a:rPr lang="en-US" sz="3200" dirty="0"/>
              <a:t>: Glacially slow innovation of the Internet.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3600" b="1" dirty="0"/>
              <a:t>Solution</a:t>
            </a:r>
          </a:p>
          <a:p>
            <a:pPr marL="0" indent="0" algn="ctr">
              <a:buNone/>
            </a:pPr>
            <a:r>
              <a:rPr lang="en-US" sz="3600" dirty="0"/>
              <a:t>Network owners and operators write the software to control their networks.</a:t>
            </a:r>
          </a:p>
        </p:txBody>
      </p:sp>
    </p:spTree>
    <p:extLst>
      <p:ext uri="{BB962C8B-B14F-4D97-AF65-F5344CB8AC3E}">
        <p14:creationId xmlns:p14="http://schemas.microsoft.com/office/powerpoint/2010/main" val="135856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{B237DB7E-75A5-274A-A08F-C4EF350F5F9A}tf16401369</Template>
  <TotalTime>1762</TotalTime>
  <Words>1367</Words>
  <Application>Microsoft Macintosh PowerPoint</Application>
  <PresentationFormat>Widescreen</PresentationFormat>
  <Paragraphs>496</Paragraphs>
  <Slides>51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5" baseType="lpstr">
      <vt:lpstr>ＭＳ Ｐゴシック</vt:lpstr>
      <vt:lpstr>Yu Gothic</vt:lpstr>
      <vt:lpstr>.AppleSystemUIFont</vt:lpstr>
      <vt:lpstr>Arial</vt:lpstr>
      <vt:lpstr>Arial Narrow</vt:lpstr>
      <vt:lpstr>Calibri</vt:lpstr>
      <vt:lpstr>Calibri Light</vt:lpstr>
      <vt:lpstr>Courier New</vt:lpstr>
      <vt:lpstr>Gill Sans</vt:lpstr>
      <vt:lpstr>LucidaGrande</vt:lpstr>
      <vt:lpstr>Mangal</vt:lpstr>
      <vt:lpstr>Symbol</vt:lpstr>
      <vt:lpstr>Wingdings</vt:lpstr>
      <vt:lpstr>Office Theme</vt:lpstr>
      <vt:lpstr>Software Defined Networking   How it has transformed  networking and what  happens next</vt:lpstr>
      <vt:lpstr>Ethane project:</vt:lpstr>
      <vt:lpstr>Crazy question: What if software decides whether to accept each flow, and how to route it?</vt:lpstr>
      <vt:lpstr>How many servers do we need for 35,000 users?</vt:lpstr>
      <vt:lpstr>Answer:                        </vt:lpstr>
      <vt:lpstr> If we can define network behavior outside the datapath, then eventually we will. </vt:lpstr>
      <vt:lpstr>Computer Industry</vt:lpstr>
      <vt:lpstr>Networking Industry</vt:lpstr>
      <vt:lpstr>2008</vt:lpstr>
      <vt:lpstr>Software Defined Networks</vt:lpstr>
      <vt:lpstr>SDN was inevitable because…</vt:lpstr>
      <vt:lpstr>PowerPoint Presentation</vt:lpstr>
      <vt:lpstr>Example: Big Data Center</vt:lpstr>
      <vt:lpstr>All networking equipment is disaggregating</vt:lpstr>
      <vt:lpstr>Now I can tailor my network to meet my needs!</vt:lpstr>
      <vt:lpstr>But wait a minute…</vt:lpstr>
      <vt:lpstr>PowerPoint Presentation</vt:lpstr>
      <vt:lpstr>PowerPoint Presentation</vt:lpstr>
      <vt:lpstr>Network systems are built “bottoms-up”</vt:lpstr>
      <vt:lpstr>“Programmable switches are 10-100x slower than fixed-function switches. They are more expensive and consume more power.”</vt:lpstr>
      <vt:lpstr>2018</vt:lpstr>
      <vt:lpstr>Software Defined Networks</vt:lpstr>
      <vt:lpstr>Network systems are starting to be  programmed “top-down”</vt:lpstr>
      <vt:lpstr>Why are programmable forwarding planes  happening now?</vt:lpstr>
      <vt:lpstr>Domain Specific Processors</vt:lpstr>
      <vt:lpstr>Domain Specific Processors</vt:lpstr>
      <vt:lpstr>PowerPoint Presentation</vt:lpstr>
      <vt:lpstr>PowerPoint Presentation</vt:lpstr>
      <vt:lpstr>Example P4 Program</vt:lpstr>
      <vt:lpstr>P4 PISA chips starting to emerge (2016)</vt:lpstr>
      <vt:lpstr>How programmability is being used </vt:lpstr>
      <vt:lpstr>Reducing complexity</vt:lpstr>
      <vt:lpstr>Reducing complexity</vt:lpstr>
      <vt:lpstr>How programmability is being used </vt:lpstr>
      <vt:lpstr>Adding features: Some examples so far</vt:lpstr>
      <vt:lpstr>Example new applications using P4</vt:lpstr>
      <vt:lpstr>Today: Hardware Layer 4 Load-balancing</vt:lpstr>
      <vt:lpstr>Today: Software Layer 4 Load-balancing</vt:lpstr>
      <vt:lpstr>P4 Example: Layer 4 Load-balancing</vt:lpstr>
      <vt:lpstr>Example new applications using P4</vt:lpstr>
      <vt:lpstr>Example new applications using P4</vt:lpstr>
      <vt:lpstr>Other P4 Applications</vt:lpstr>
      <vt:lpstr>How programmability is being used </vt:lpstr>
      <vt:lpstr>PowerPoint Presentation</vt:lpstr>
      <vt:lpstr>PowerPoint Presentation</vt:lpstr>
      <vt:lpstr>PowerPoint Presentation</vt:lpstr>
      <vt:lpstr>We’d like the network to answer these questions</vt:lpstr>
      <vt:lpstr>Viewing Microbursts (to the nanosecond)</vt:lpstr>
      <vt:lpstr>How programmability is being used </vt:lpstr>
      <vt:lpstr>In summary…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Software Defined Networks and Taking Control</dc:title>
  <dc:creator>Nick W McKeown</dc:creator>
  <cp:lastModifiedBy>Nick W McKeown</cp:lastModifiedBy>
  <cp:revision>17</cp:revision>
  <dcterms:created xsi:type="dcterms:W3CDTF">2018-11-12T06:38:26Z</dcterms:created>
  <dcterms:modified xsi:type="dcterms:W3CDTF">2018-11-19T05:07:04Z</dcterms:modified>
</cp:coreProperties>
</file>